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6266" r:id="rId1"/>
  </p:sldMasterIdLst>
  <p:notesMasterIdLst>
    <p:notesMasterId r:id="rId12"/>
  </p:notesMasterIdLst>
  <p:handoutMasterIdLst>
    <p:handoutMasterId r:id="rId13"/>
  </p:handoutMasterIdLst>
  <p:sldIdLst>
    <p:sldId id="256" r:id="rId2"/>
    <p:sldId id="257" r:id="rId3"/>
    <p:sldId id="262" r:id="rId4"/>
    <p:sldId id="258" r:id="rId5"/>
    <p:sldId id="259" r:id="rId6"/>
    <p:sldId id="260" r:id="rId7"/>
    <p:sldId id="261" r:id="rId8"/>
    <p:sldId id="267" r:id="rId9"/>
    <p:sldId id="266" r:id="rId10"/>
    <p:sldId id="264" r:id="rId11"/>
  </p:sldIdLst>
  <p:sldSz cx="9144000" cy="6858000" type="screen4x3"/>
  <p:notesSz cx="6881813"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Zeamer, Charlotte A. (ARC-VC)[Lockheed Martin Space OPNS]" initials="" lastIdx="4" clrIdx="0"/>
  <p:cmAuthor id="1" name="Meredith C Edwards" initials=""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AA00"/>
    <a:srgbClr val="CC0000"/>
    <a:srgbClr val="FFDC2D"/>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D03447BB-5D67-496B-8E87-E561075AD55C}" styleName="Dark Style 1 - Accent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9652" autoAdjust="0"/>
  </p:normalViewPr>
  <p:slideViewPr>
    <p:cSldViewPr snapToGrid="0" snapToObjects="1">
      <p:cViewPr varScale="1">
        <p:scale>
          <a:sx n="83" d="100"/>
          <a:sy n="83" d="100"/>
        </p:scale>
        <p:origin x="1378" y="77"/>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commentAuthors" Target="commentAuthor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590A452-707D-AD4F-979E-5F36C3F7BF57}" type="doc">
      <dgm:prSet loTypeId="urn:microsoft.com/office/officeart/2008/layout/LinedList" loCatId="" qsTypeId="urn:microsoft.com/office/officeart/2005/8/quickstyle/simple4" qsCatId="simple" csTypeId="urn:microsoft.com/office/officeart/2005/8/colors/accent1_2" csCatId="accent1" phldr="1"/>
      <dgm:spPr/>
      <dgm:t>
        <a:bodyPr/>
        <a:lstStyle/>
        <a:p>
          <a:endParaRPr lang="en-US"/>
        </a:p>
      </dgm:t>
    </dgm:pt>
    <dgm:pt modelId="{63AE3C5C-EF05-5144-8AF0-A74F9791E2C7}">
      <dgm:prSet/>
      <dgm:spPr/>
      <dgm:t>
        <a:bodyPr/>
        <a:lstStyle/>
        <a:p>
          <a:pPr rtl="0"/>
          <a:r>
            <a:rPr lang="en-US" dirty="0" smtClean="0"/>
            <a:t>This presentation is intended to ensure your poster is printed properly and within the established time frame.</a:t>
          </a:r>
          <a:endParaRPr lang="en-US" dirty="0"/>
        </a:p>
      </dgm:t>
    </dgm:pt>
    <dgm:pt modelId="{80293003-21B5-7B47-B5B0-A6DCE290A14D}" type="parTrans" cxnId="{86190D77-BA4D-AD44-B529-E7070BC7FB4D}">
      <dgm:prSet/>
      <dgm:spPr/>
      <dgm:t>
        <a:bodyPr/>
        <a:lstStyle/>
        <a:p>
          <a:endParaRPr lang="en-US"/>
        </a:p>
      </dgm:t>
    </dgm:pt>
    <dgm:pt modelId="{86390F3D-DAC0-9246-970D-230518BB343F}" type="sibTrans" cxnId="{86190D77-BA4D-AD44-B529-E7070BC7FB4D}">
      <dgm:prSet/>
      <dgm:spPr/>
      <dgm:t>
        <a:bodyPr/>
        <a:lstStyle/>
        <a:p>
          <a:endParaRPr lang="en-US"/>
        </a:p>
      </dgm:t>
    </dgm:pt>
    <dgm:pt modelId="{ABCE8962-C75A-6C4C-BBE3-2768BC7E092F}">
      <dgm:prSet/>
      <dgm:spPr/>
      <dgm:t>
        <a:bodyPr/>
        <a:lstStyle/>
        <a:p>
          <a:pPr rtl="0"/>
          <a:r>
            <a:rPr lang="en-US" b="1" smtClean="0"/>
            <a:t>Please read the instructions very carefully.</a:t>
          </a:r>
          <a:endParaRPr lang="en-US"/>
        </a:p>
      </dgm:t>
    </dgm:pt>
    <dgm:pt modelId="{E67832D3-8AAC-394D-A657-DEBD8D24A773}" type="parTrans" cxnId="{AC11A251-94F3-9049-B9B9-99DDBBEF38B9}">
      <dgm:prSet/>
      <dgm:spPr/>
      <dgm:t>
        <a:bodyPr/>
        <a:lstStyle/>
        <a:p>
          <a:endParaRPr lang="en-US"/>
        </a:p>
      </dgm:t>
    </dgm:pt>
    <dgm:pt modelId="{D524F4CF-9BC0-2146-8D2A-DCFAA06A7583}" type="sibTrans" cxnId="{AC11A251-94F3-9049-B9B9-99DDBBEF38B9}">
      <dgm:prSet/>
      <dgm:spPr/>
      <dgm:t>
        <a:bodyPr/>
        <a:lstStyle/>
        <a:p>
          <a:endParaRPr lang="en-US"/>
        </a:p>
      </dgm:t>
    </dgm:pt>
    <dgm:pt modelId="{2F412754-D69E-9347-AA00-833D68D8A925}">
      <dgm:prSet/>
      <dgm:spPr/>
      <dgm:t>
        <a:bodyPr/>
        <a:lstStyle/>
        <a:p>
          <a:pPr rtl="0"/>
          <a:r>
            <a:rPr lang="en-US" smtClean="0"/>
            <a:t>Failure to follow the guidelines may result in either not having a poster generated or having to pay for extra labor and/or materials.</a:t>
          </a:r>
          <a:endParaRPr lang="en-US"/>
        </a:p>
      </dgm:t>
    </dgm:pt>
    <dgm:pt modelId="{C401B89E-D10F-884D-AB39-3B0CB644B1B1}" type="parTrans" cxnId="{944978A0-0732-F34F-8E1F-78C41B620CFD}">
      <dgm:prSet/>
      <dgm:spPr/>
      <dgm:t>
        <a:bodyPr/>
        <a:lstStyle/>
        <a:p>
          <a:endParaRPr lang="en-US"/>
        </a:p>
      </dgm:t>
    </dgm:pt>
    <dgm:pt modelId="{A9583A24-482B-BF40-A893-417790FF72B8}" type="sibTrans" cxnId="{944978A0-0732-F34F-8E1F-78C41B620CFD}">
      <dgm:prSet/>
      <dgm:spPr/>
      <dgm:t>
        <a:bodyPr/>
        <a:lstStyle/>
        <a:p>
          <a:endParaRPr lang="en-US"/>
        </a:p>
      </dgm:t>
    </dgm:pt>
    <dgm:pt modelId="{FB13CD08-1DC1-E146-8BED-58B801B8C3A2}">
      <dgm:prSet/>
      <dgm:spPr/>
      <dgm:t>
        <a:bodyPr/>
        <a:lstStyle/>
        <a:p>
          <a:pPr rtl="0"/>
          <a:r>
            <a:rPr lang="en-US" b="1" dirty="0" smtClean="0"/>
            <a:t>Please feel free to ask questions!</a:t>
          </a:r>
          <a:endParaRPr lang="en-US" dirty="0"/>
        </a:p>
      </dgm:t>
    </dgm:pt>
    <dgm:pt modelId="{52B570D9-7C86-D749-85A7-32F82161711B}" type="parTrans" cxnId="{D6A31125-23CE-4746-8579-1EF825F2B5B0}">
      <dgm:prSet/>
      <dgm:spPr/>
      <dgm:t>
        <a:bodyPr/>
        <a:lstStyle/>
        <a:p>
          <a:endParaRPr lang="en-US"/>
        </a:p>
      </dgm:t>
    </dgm:pt>
    <dgm:pt modelId="{A8A94544-1100-7A41-A456-C1BA77DDAC67}" type="sibTrans" cxnId="{D6A31125-23CE-4746-8579-1EF825F2B5B0}">
      <dgm:prSet/>
      <dgm:spPr/>
      <dgm:t>
        <a:bodyPr/>
        <a:lstStyle/>
        <a:p>
          <a:endParaRPr lang="en-US"/>
        </a:p>
      </dgm:t>
    </dgm:pt>
    <dgm:pt modelId="{78B1838D-014D-4B4F-B990-B5EA1323EA40}" type="pres">
      <dgm:prSet presAssocID="{9590A452-707D-AD4F-979E-5F36C3F7BF57}" presName="vert0" presStyleCnt="0">
        <dgm:presLayoutVars>
          <dgm:dir/>
          <dgm:animOne val="branch"/>
          <dgm:animLvl val="lvl"/>
        </dgm:presLayoutVars>
      </dgm:prSet>
      <dgm:spPr/>
      <dgm:t>
        <a:bodyPr/>
        <a:lstStyle/>
        <a:p>
          <a:endParaRPr lang="en-US"/>
        </a:p>
      </dgm:t>
    </dgm:pt>
    <dgm:pt modelId="{534787C5-91DB-6F46-B808-0B63C63715A1}" type="pres">
      <dgm:prSet presAssocID="{63AE3C5C-EF05-5144-8AF0-A74F9791E2C7}" presName="thickLine" presStyleLbl="alignNode1" presStyleIdx="0" presStyleCnt="4"/>
      <dgm:spPr/>
    </dgm:pt>
    <dgm:pt modelId="{930603B4-2366-2640-80DD-5F818DAD9699}" type="pres">
      <dgm:prSet presAssocID="{63AE3C5C-EF05-5144-8AF0-A74F9791E2C7}" presName="horz1" presStyleCnt="0"/>
      <dgm:spPr/>
    </dgm:pt>
    <dgm:pt modelId="{243D23A3-04CA-1849-98B9-204928033DF7}" type="pres">
      <dgm:prSet presAssocID="{63AE3C5C-EF05-5144-8AF0-A74F9791E2C7}" presName="tx1" presStyleLbl="revTx" presStyleIdx="0" presStyleCnt="4"/>
      <dgm:spPr/>
      <dgm:t>
        <a:bodyPr/>
        <a:lstStyle/>
        <a:p>
          <a:endParaRPr lang="en-US"/>
        </a:p>
      </dgm:t>
    </dgm:pt>
    <dgm:pt modelId="{7F18CD32-6317-8244-93FC-0AE9F02A879D}" type="pres">
      <dgm:prSet presAssocID="{63AE3C5C-EF05-5144-8AF0-A74F9791E2C7}" presName="vert1" presStyleCnt="0"/>
      <dgm:spPr/>
    </dgm:pt>
    <dgm:pt modelId="{5A3F108F-4846-8B44-A41A-D0D497F99FD5}" type="pres">
      <dgm:prSet presAssocID="{ABCE8962-C75A-6C4C-BBE3-2768BC7E092F}" presName="thickLine" presStyleLbl="alignNode1" presStyleIdx="1" presStyleCnt="4"/>
      <dgm:spPr/>
    </dgm:pt>
    <dgm:pt modelId="{4397756B-0BCD-A84A-B868-97983F9FC9FB}" type="pres">
      <dgm:prSet presAssocID="{ABCE8962-C75A-6C4C-BBE3-2768BC7E092F}" presName="horz1" presStyleCnt="0"/>
      <dgm:spPr/>
    </dgm:pt>
    <dgm:pt modelId="{98E0262A-B153-794A-907E-CB1BF03361C1}" type="pres">
      <dgm:prSet presAssocID="{ABCE8962-C75A-6C4C-BBE3-2768BC7E092F}" presName="tx1" presStyleLbl="revTx" presStyleIdx="1" presStyleCnt="4"/>
      <dgm:spPr/>
      <dgm:t>
        <a:bodyPr/>
        <a:lstStyle/>
        <a:p>
          <a:endParaRPr lang="en-US"/>
        </a:p>
      </dgm:t>
    </dgm:pt>
    <dgm:pt modelId="{B1C4B6AE-AB15-AB4B-A3F2-971C687EC68B}" type="pres">
      <dgm:prSet presAssocID="{ABCE8962-C75A-6C4C-BBE3-2768BC7E092F}" presName="vert1" presStyleCnt="0"/>
      <dgm:spPr/>
    </dgm:pt>
    <dgm:pt modelId="{0D3482C2-6C57-EA4B-B1E1-29FCF5C19337}" type="pres">
      <dgm:prSet presAssocID="{2F412754-D69E-9347-AA00-833D68D8A925}" presName="thickLine" presStyleLbl="alignNode1" presStyleIdx="2" presStyleCnt="4"/>
      <dgm:spPr/>
    </dgm:pt>
    <dgm:pt modelId="{26B0797C-B25D-4941-B71B-73D5F3507D0A}" type="pres">
      <dgm:prSet presAssocID="{2F412754-D69E-9347-AA00-833D68D8A925}" presName="horz1" presStyleCnt="0"/>
      <dgm:spPr/>
    </dgm:pt>
    <dgm:pt modelId="{B4B78D27-0F9D-C54A-A459-B4E12BFE7DDF}" type="pres">
      <dgm:prSet presAssocID="{2F412754-D69E-9347-AA00-833D68D8A925}" presName="tx1" presStyleLbl="revTx" presStyleIdx="2" presStyleCnt="4"/>
      <dgm:spPr/>
      <dgm:t>
        <a:bodyPr/>
        <a:lstStyle/>
        <a:p>
          <a:endParaRPr lang="en-US"/>
        </a:p>
      </dgm:t>
    </dgm:pt>
    <dgm:pt modelId="{309D014E-81FF-A847-870A-423B200CA76E}" type="pres">
      <dgm:prSet presAssocID="{2F412754-D69E-9347-AA00-833D68D8A925}" presName="vert1" presStyleCnt="0"/>
      <dgm:spPr/>
    </dgm:pt>
    <dgm:pt modelId="{4C2FC4F8-AC08-684E-AECC-C8CAD80FC19A}" type="pres">
      <dgm:prSet presAssocID="{FB13CD08-1DC1-E146-8BED-58B801B8C3A2}" presName="thickLine" presStyleLbl="alignNode1" presStyleIdx="3" presStyleCnt="4"/>
      <dgm:spPr/>
    </dgm:pt>
    <dgm:pt modelId="{69154ED2-7A64-BE47-9CBF-D0140AC8D8D1}" type="pres">
      <dgm:prSet presAssocID="{FB13CD08-1DC1-E146-8BED-58B801B8C3A2}" presName="horz1" presStyleCnt="0"/>
      <dgm:spPr/>
    </dgm:pt>
    <dgm:pt modelId="{2386494E-D04B-A54E-94D4-2776B62AC16B}" type="pres">
      <dgm:prSet presAssocID="{FB13CD08-1DC1-E146-8BED-58B801B8C3A2}" presName="tx1" presStyleLbl="revTx" presStyleIdx="3" presStyleCnt="4"/>
      <dgm:spPr/>
      <dgm:t>
        <a:bodyPr/>
        <a:lstStyle/>
        <a:p>
          <a:endParaRPr lang="en-US"/>
        </a:p>
      </dgm:t>
    </dgm:pt>
    <dgm:pt modelId="{D43D43C4-7DCC-B84F-A500-CB2D6B69EFCF}" type="pres">
      <dgm:prSet presAssocID="{FB13CD08-1DC1-E146-8BED-58B801B8C3A2}" presName="vert1" presStyleCnt="0"/>
      <dgm:spPr/>
    </dgm:pt>
  </dgm:ptLst>
  <dgm:cxnLst>
    <dgm:cxn modelId="{151FAE0C-797E-6242-9432-3B6AA5CD7529}" type="presOf" srcId="{FB13CD08-1DC1-E146-8BED-58B801B8C3A2}" destId="{2386494E-D04B-A54E-94D4-2776B62AC16B}" srcOrd="0" destOrd="0" presId="urn:microsoft.com/office/officeart/2008/layout/LinedList"/>
    <dgm:cxn modelId="{701E1E46-8E68-6449-A432-222A525AA3F1}" type="presOf" srcId="{2F412754-D69E-9347-AA00-833D68D8A925}" destId="{B4B78D27-0F9D-C54A-A459-B4E12BFE7DDF}" srcOrd="0" destOrd="0" presId="urn:microsoft.com/office/officeart/2008/layout/LinedList"/>
    <dgm:cxn modelId="{944978A0-0732-F34F-8E1F-78C41B620CFD}" srcId="{9590A452-707D-AD4F-979E-5F36C3F7BF57}" destId="{2F412754-D69E-9347-AA00-833D68D8A925}" srcOrd="2" destOrd="0" parTransId="{C401B89E-D10F-884D-AB39-3B0CB644B1B1}" sibTransId="{A9583A24-482B-BF40-A893-417790FF72B8}"/>
    <dgm:cxn modelId="{12C76FE9-C978-C547-B2C2-E0A6BA97066D}" type="presOf" srcId="{9590A452-707D-AD4F-979E-5F36C3F7BF57}" destId="{78B1838D-014D-4B4F-B990-B5EA1323EA40}" srcOrd="0" destOrd="0" presId="urn:microsoft.com/office/officeart/2008/layout/LinedList"/>
    <dgm:cxn modelId="{D6A31125-23CE-4746-8579-1EF825F2B5B0}" srcId="{9590A452-707D-AD4F-979E-5F36C3F7BF57}" destId="{FB13CD08-1DC1-E146-8BED-58B801B8C3A2}" srcOrd="3" destOrd="0" parTransId="{52B570D9-7C86-D749-85A7-32F82161711B}" sibTransId="{A8A94544-1100-7A41-A456-C1BA77DDAC67}"/>
    <dgm:cxn modelId="{1F775CC1-CAFA-014D-8291-6DCF0AD8840E}" type="presOf" srcId="{63AE3C5C-EF05-5144-8AF0-A74F9791E2C7}" destId="{243D23A3-04CA-1849-98B9-204928033DF7}" srcOrd="0" destOrd="0" presId="urn:microsoft.com/office/officeart/2008/layout/LinedList"/>
    <dgm:cxn modelId="{86190D77-BA4D-AD44-B529-E7070BC7FB4D}" srcId="{9590A452-707D-AD4F-979E-5F36C3F7BF57}" destId="{63AE3C5C-EF05-5144-8AF0-A74F9791E2C7}" srcOrd="0" destOrd="0" parTransId="{80293003-21B5-7B47-B5B0-A6DCE290A14D}" sibTransId="{86390F3D-DAC0-9246-970D-230518BB343F}"/>
    <dgm:cxn modelId="{D750D590-01A5-4B40-91A1-1262021975EC}" type="presOf" srcId="{ABCE8962-C75A-6C4C-BBE3-2768BC7E092F}" destId="{98E0262A-B153-794A-907E-CB1BF03361C1}" srcOrd="0" destOrd="0" presId="urn:microsoft.com/office/officeart/2008/layout/LinedList"/>
    <dgm:cxn modelId="{AC11A251-94F3-9049-B9B9-99DDBBEF38B9}" srcId="{9590A452-707D-AD4F-979E-5F36C3F7BF57}" destId="{ABCE8962-C75A-6C4C-BBE3-2768BC7E092F}" srcOrd="1" destOrd="0" parTransId="{E67832D3-8AAC-394D-A657-DEBD8D24A773}" sibTransId="{D524F4CF-9BC0-2146-8D2A-DCFAA06A7583}"/>
    <dgm:cxn modelId="{A9FD91EF-7E53-C04E-BF4F-0BA85972BD23}" type="presParOf" srcId="{78B1838D-014D-4B4F-B990-B5EA1323EA40}" destId="{534787C5-91DB-6F46-B808-0B63C63715A1}" srcOrd="0" destOrd="0" presId="urn:microsoft.com/office/officeart/2008/layout/LinedList"/>
    <dgm:cxn modelId="{15629769-F0ED-334E-AC89-1CF0DF12CC25}" type="presParOf" srcId="{78B1838D-014D-4B4F-B990-B5EA1323EA40}" destId="{930603B4-2366-2640-80DD-5F818DAD9699}" srcOrd="1" destOrd="0" presId="urn:microsoft.com/office/officeart/2008/layout/LinedList"/>
    <dgm:cxn modelId="{5932EF51-2AE9-E147-B465-7DE27F85A838}" type="presParOf" srcId="{930603B4-2366-2640-80DD-5F818DAD9699}" destId="{243D23A3-04CA-1849-98B9-204928033DF7}" srcOrd="0" destOrd="0" presId="urn:microsoft.com/office/officeart/2008/layout/LinedList"/>
    <dgm:cxn modelId="{232E2512-6B75-E944-B53E-B8FB74725A84}" type="presParOf" srcId="{930603B4-2366-2640-80DD-5F818DAD9699}" destId="{7F18CD32-6317-8244-93FC-0AE9F02A879D}" srcOrd="1" destOrd="0" presId="urn:microsoft.com/office/officeart/2008/layout/LinedList"/>
    <dgm:cxn modelId="{F012ACE5-B74C-1A41-AADD-1770F2EE85E3}" type="presParOf" srcId="{78B1838D-014D-4B4F-B990-B5EA1323EA40}" destId="{5A3F108F-4846-8B44-A41A-D0D497F99FD5}" srcOrd="2" destOrd="0" presId="urn:microsoft.com/office/officeart/2008/layout/LinedList"/>
    <dgm:cxn modelId="{144964D5-33B0-A64D-87F1-90BBC2225BDE}" type="presParOf" srcId="{78B1838D-014D-4B4F-B990-B5EA1323EA40}" destId="{4397756B-0BCD-A84A-B868-97983F9FC9FB}" srcOrd="3" destOrd="0" presId="urn:microsoft.com/office/officeart/2008/layout/LinedList"/>
    <dgm:cxn modelId="{B7C2873A-9E8B-E845-B2C3-740300EC7B6E}" type="presParOf" srcId="{4397756B-0BCD-A84A-B868-97983F9FC9FB}" destId="{98E0262A-B153-794A-907E-CB1BF03361C1}" srcOrd="0" destOrd="0" presId="urn:microsoft.com/office/officeart/2008/layout/LinedList"/>
    <dgm:cxn modelId="{071492F3-9F71-9B4E-8764-35F72F9619FE}" type="presParOf" srcId="{4397756B-0BCD-A84A-B868-97983F9FC9FB}" destId="{B1C4B6AE-AB15-AB4B-A3F2-971C687EC68B}" srcOrd="1" destOrd="0" presId="urn:microsoft.com/office/officeart/2008/layout/LinedList"/>
    <dgm:cxn modelId="{42209F08-0381-4B47-974D-E3F41069C029}" type="presParOf" srcId="{78B1838D-014D-4B4F-B990-B5EA1323EA40}" destId="{0D3482C2-6C57-EA4B-B1E1-29FCF5C19337}" srcOrd="4" destOrd="0" presId="urn:microsoft.com/office/officeart/2008/layout/LinedList"/>
    <dgm:cxn modelId="{191ED016-7C05-BB4F-B91F-509B41B0A352}" type="presParOf" srcId="{78B1838D-014D-4B4F-B990-B5EA1323EA40}" destId="{26B0797C-B25D-4941-B71B-73D5F3507D0A}" srcOrd="5" destOrd="0" presId="urn:microsoft.com/office/officeart/2008/layout/LinedList"/>
    <dgm:cxn modelId="{C6C9A80F-7360-C242-900C-FB0B15D3B84F}" type="presParOf" srcId="{26B0797C-B25D-4941-B71B-73D5F3507D0A}" destId="{B4B78D27-0F9D-C54A-A459-B4E12BFE7DDF}" srcOrd="0" destOrd="0" presId="urn:microsoft.com/office/officeart/2008/layout/LinedList"/>
    <dgm:cxn modelId="{2D298B15-0689-E347-92A8-F9AE3110CA69}" type="presParOf" srcId="{26B0797C-B25D-4941-B71B-73D5F3507D0A}" destId="{309D014E-81FF-A847-870A-423B200CA76E}" srcOrd="1" destOrd="0" presId="urn:microsoft.com/office/officeart/2008/layout/LinedList"/>
    <dgm:cxn modelId="{6D624F9A-9A01-CF4F-95A0-43714925F9D0}" type="presParOf" srcId="{78B1838D-014D-4B4F-B990-B5EA1323EA40}" destId="{4C2FC4F8-AC08-684E-AECC-C8CAD80FC19A}" srcOrd="6" destOrd="0" presId="urn:microsoft.com/office/officeart/2008/layout/LinedList"/>
    <dgm:cxn modelId="{16D805F7-C4B9-6D4B-A106-D0B714346332}" type="presParOf" srcId="{78B1838D-014D-4B4F-B990-B5EA1323EA40}" destId="{69154ED2-7A64-BE47-9CBF-D0140AC8D8D1}" srcOrd="7" destOrd="0" presId="urn:microsoft.com/office/officeart/2008/layout/LinedList"/>
    <dgm:cxn modelId="{34A58B86-1207-4047-B2D4-5E0376324EC0}" type="presParOf" srcId="{69154ED2-7A64-BE47-9CBF-D0140AC8D8D1}" destId="{2386494E-D04B-A54E-94D4-2776B62AC16B}" srcOrd="0" destOrd="0" presId="urn:microsoft.com/office/officeart/2008/layout/LinedList"/>
    <dgm:cxn modelId="{6C9A1FE8-1812-6343-AD83-145F3276405A}" type="presParOf" srcId="{69154ED2-7A64-BE47-9CBF-D0140AC8D8D1}" destId="{D43D43C4-7DCC-B84F-A500-CB2D6B69EFCF}"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6B7930E-4754-D24A-AB15-FCC8DA405FBF}" type="doc">
      <dgm:prSet loTypeId="urn:microsoft.com/office/officeart/2005/8/layout/StepDownProcess" loCatId="" qsTypeId="urn:microsoft.com/office/officeart/2005/8/quickstyle/simple4" qsCatId="simple" csTypeId="urn:microsoft.com/office/officeart/2005/8/colors/accent1_2" csCatId="accent1" phldr="1"/>
      <dgm:spPr/>
      <dgm:t>
        <a:bodyPr/>
        <a:lstStyle/>
        <a:p>
          <a:endParaRPr lang="en-US"/>
        </a:p>
      </dgm:t>
    </dgm:pt>
    <dgm:pt modelId="{F7E18973-A97C-CC48-8E48-3E0A547111D7}">
      <dgm:prSet phldrT="[Text]"/>
      <dgm:spPr/>
      <dgm:t>
        <a:bodyPr/>
        <a:lstStyle/>
        <a:p>
          <a:r>
            <a:rPr lang="en-US" b="1" dirty="0" smtClean="0">
              <a:latin typeface="Calibri" charset="0"/>
              <a:ea typeface="ヒラギノ角ゴ Pro W3" charset="0"/>
              <a:cs typeface="ヒラギノ角ゴ Pro W3" charset="0"/>
            </a:rPr>
            <a:t> Create your poster</a:t>
          </a:r>
          <a:r>
            <a:rPr lang="en-US" dirty="0" smtClean="0">
              <a:latin typeface="Calibri" charset="0"/>
              <a:ea typeface="ヒラギノ角ゴ Pro W3" charset="0"/>
              <a:cs typeface="ヒラギノ角ゴ Pro W3" charset="0"/>
            </a:rPr>
            <a:t>.</a:t>
          </a:r>
          <a:endParaRPr lang="en-US" dirty="0"/>
        </a:p>
      </dgm:t>
    </dgm:pt>
    <dgm:pt modelId="{F4F153F6-A615-0B4B-B5EB-3196C9792CFE}" type="parTrans" cxnId="{FC5AB815-B440-7642-B1E4-99D322D2279E}">
      <dgm:prSet/>
      <dgm:spPr/>
      <dgm:t>
        <a:bodyPr/>
        <a:lstStyle/>
        <a:p>
          <a:endParaRPr lang="en-US"/>
        </a:p>
      </dgm:t>
    </dgm:pt>
    <dgm:pt modelId="{F7801EFF-1B12-0E44-BF3E-E40D1FD99C1D}" type="sibTrans" cxnId="{FC5AB815-B440-7642-B1E4-99D322D2279E}">
      <dgm:prSet/>
      <dgm:spPr/>
      <dgm:t>
        <a:bodyPr/>
        <a:lstStyle/>
        <a:p>
          <a:endParaRPr lang="en-US"/>
        </a:p>
      </dgm:t>
    </dgm:pt>
    <dgm:pt modelId="{5CAC896A-9D7D-E445-AC28-BB55A2B01AC3}">
      <dgm:prSet phldrT="[Text]" custT="1"/>
      <dgm:spPr/>
      <dgm:t>
        <a:bodyPr/>
        <a:lstStyle/>
        <a:p>
          <a:r>
            <a:rPr lang="en-US" sz="1700" dirty="0" smtClean="0">
              <a:latin typeface="+mn-lt"/>
              <a:ea typeface="ヒラギノ角ゴ Pro W3" charset="0"/>
            </a:rPr>
            <a:t>Use the attached templates to create the poster. Microsoft Word is not a very good layout program and is not recommended.</a:t>
          </a:r>
          <a:endParaRPr lang="en-US" sz="1700" dirty="0">
            <a:latin typeface="+mn-lt"/>
          </a:endParaRPr>
        </a:p>
      </dgm:t>
    </dgm:pt>
    <dgm:pt modelId="{6CF7C8A7-ACD9-1248-86B4-055BF40E4132}" type="parTrans" cxnId="{723A9234-2EAE-8D43-8F27-96C6CC05A902}">
      <dgm:prSet/>
      <dgm:spPr/>
      <dgm:t>
        <a:bodyPr/>
        <a:lstStyle/>
        <a:p>
          <a:endParaRPr lang="en-US"/>
        </a:p>
      </dgm:t>
    </dgm:pt>
    <dgm:pt modelId="{79A9D7F3-E50B-064F-8660-AAE7FA17DB7B}" type="sibTrans" cxnId="{723A9234-2EAE-8D43-8F27-96C6CC05A902}">
      <dgm:prSet/>
      <dgm:spPr/>
      <dgm:t>
        <a:bodyPr/>
        <a:lstStyle/>
        <a:p>
          <a:endParaRPr lang="en-US"/>
        </a:p>
      </dgm:t>
    </dgm:pt>
    <dgm:pt modelId="{EA3CB859-3D89-ED4C-93C9-11056F93B887}">
      <dgm:prSet phldrT="[Text]"/>
      <dgm:spPr/>
      <dgm:t>
        <a:bodyPr/>
        <a:lstStyle/>
        <a:p>
          <a:r>
            <a:rPr lang="en-US" b="1" dirty="0" smtClean="0">
              <a:latin typeface="Calibri" charset="0"/>
              <a:ea typeface="ヒラギノ角ゴ Pro W3" charset="0"/>
              <a:cs typeface="ヒラギノ角ゴ Pro W3" charset="0"/>
            </a:rPr>
            <a:t>Convert your poster</a:t>
          </a:r>
          <a:r>
            <a:rPr lang="en-US" dirty="0" smtClean="0">
              <a:latin typeface="Calibri" charset="0"/>
              <a:ea typeface="ヒラギノ角ゴ Pro W3" charset="0"/>
              <a:cs typeface="ヒラギノ角ゴ Pro W3" charset="0"/>
            </a:rPr>
            <a:t> to a PDF format for printing.</a:t>
          </a:r>
          <a:endParaRPr lang="en-US" dirty="0"/>
        </a:p>
      </dgm:t>
    </dgm:pt>
    <dgm:pt modelId="{774E2C9C-0C25-6A48-9753-745A9ECE97BB}" type="parTrans" cxnId="{BEDA1E9A-4578-1D43-AD48-55D6F3FDFEA0}">
      <dgm:prSet/>
      <dgm:spPr/>
      <dgm:t>
        <a:bodyPr/>
        <a:lstStyle/>
        <a:p>
          <a:endParaRPr lang="en-US"/>
        </a:p>
      </dgm:t>
    </dgm:pt>
    <dgm:pt modelId="{7FC7EB02-DB80-7046-8146-55AB69015CAB}" type="sibTrans" cxnId="{BEDA1E9A-4578-1D43-AD48-55D6F3FDFEA0}">
      <dgm:prSet/>
      <dgm:spPr/>
      <dgm:t>
        <a:bodyPr/>
        <a:lstStyle/>
        <a:p>
          <a:endParaRPr lang="en-US"/>
        </a:p>
      </dgm:t>
    </dgm:pt>
    <dgm:pt modelId="{82E72934-5A21-8E47-8E35-4862E7CD10E6}">
      <dgm:prSet phldrT="[Text]" custT="1"/>
      <dgm:spPr/>
      <dgm:t>
        <a:bodyPr/>
        <a:lstStyle/>
        <a:p>
          <a:r>
            <a:rPr lang="en-US" sz="1800" dirty="0" smtClean="0">
              <a:latin typeface="+mn-lt"/>
              <a:ea typeface="ヒラギノ角ゴ Pro W3" charset="0"/>
            </a:rPr>
            <a:t>To save as a </a:t>
          </a:r>
          <a:r>
            <a:rPr lang="en-US" sz="1800" dirty="0" err="1" smtClean="0">
              <a:latin typeface="+mn-lt"/>
              <a:ea typeface="ヒラギノ角ゴ Pro W3" charset="0"/>
            </a:rPr>
            <a:t>pdf</a:t>
          </a:r>
          <a:r>
            <a:rPr lang="en-US" sz="1800" dirty="0" smtClean="0">
              <a:latin typeface="+mn-lt"/>
              <a:ea typeface="ヒラギノ角ゴ Pro W3" charset="0"/>
            </a:rPr>
            <a:t> in </a:t>
          </a:r>
          <a:r>
            <a:rPr lang="en-US" sz="1800" i="1" dirty="0" smtClean="0">
              <a:latin typeface="+mn-lt"/>
              <a:ea typeface="ヒラギノ角ゴ Pro W3" charset="0"/>
            </a:rPr>
            <a:t>PowerPoint</a:t>
          </a:r>
          <a:r>
            <a:rPr lang="en-US" sz="1800" dirty="0" smtClean="0">
              <a:latin typeface="+mn-lt"/>
              <a:ea typeface="ヒラギノ角ゴ Pro W3" charset="0"/>
            </a:rPr>
            <a:t>:                  File &gt; Save As &gt; PDF</a:t>
          </a:r>
          <a:endParaRPr lang="en-US" sz="1800" dirty="0">
            <a:latin typeface="+mn-lt"/>
          </a:endParaRPr>
        </a:p>
      </dgm:t>
    </dgm:pt>
    <dgm:pt modelId="{9F07E661-886F-BD4E-BCAC-A7510794DCA7}" type="parTrans" cxnId="{A5E6230F-7766-694D-85BE-91E48F878475}">
      <dgm:prSet/>
      <dgm:spPr/>
      <dgm:t>
        <a:bodyPr/>
        <a:lstStyle/>
        <a:p>
          <a:endParaRPr lang="en-US"/>
        </a:p>
      </dgm:t>
    </dgm:pt>
    <dgm:pt modelId="{CF5C36E4-42C8-5E4A-9E40-0E35477F2400}" type="sibTrans" cxnId="{A5E6230F-7766-694D-85BE-91E48F878475}">
      <dgm:prSet/>
      <dgm:spPr/>
      <dgm:t>
        <a:bodyPr/>
        <a:lstStyle/>
        <a:p>
          <a:endParaRPr lang="en-US"/>
        </a:p>
      </dgm:t>
    </dgm:pt>
    <dgm:pt modelId="{260C511D-1C5F-AC46-95BA-1431F6EF3077}">
      <dgm:prSet phldrT="[Text]"/>
      <dgm:spPr/>
      <dgm:t>
        <a:bodyPr/>
        <a:lstStyle/>
        <a:p>
          <a:r>
            <a:rPr lang="en-US" b="1" dirty="0" smtClean="0">
              <a:latin typeface="Calibri" charset="0"/>
              <a:ea typeface="ヒラギノ角ゴ Pro W3" charset="0"/>
              <a:cs typeface="ヒラギノ角ゴ Pro W3" charset="0"/>
            </a:rPr>
            <a:t>Save your poster</a:t>
          </a:r>
          <a:r>
            <a:rPr lang="en-US" dirty="0" smtClean="0">
              <a:latin typeface="Calibri" charset="0"/>
              <a:ea typeface="ヒラギノ角ゴ Pro W3" charset="0"/>
              <a:cs typeface="ヒラギノ角ゴ Pro W3" charset="0"/>
            </a:rPr>
            <a:t> using a recognized naming convention</a:t>
          </a:r>
          <a:endParaRPr lang="en-US" dirty="0"/>
        </a:p>
      </dgm:t>
    </dgm:pt>
    <dgm:pt modelId="{D35A66E3-DEFB-2D4B-AA1D-C4E4B30AB993}" type="parTrans" cxnId="{57DEFEC3-D36F-144D-B052-7AE35B7F228D}">
      <dgm:prSet/>
      <dgm:spPr/>
      <dgm:t>
        <a:bodyPr/>
        <a:lstStyle/>
        <a:p>
          <a:endParaRPr lang="en-US"/>
        </a:p>
      </dgm:t>
    </dgm:pt>
    <dgm:pt modelId="{742B0127-1B72-184A-9F4E-1763E1278B45}" type="sibTrans" cxnId="{57DEFEC3-D36F-144D-B052-7AE35B7F228D}">
      <dgm:prSet/>
      <dgm:spPr/>
      <dgm:t>
        <a:bodyPr/>
        <a:lstStyle/>
        <a:p>
          <a:endParaRPr lang="en-US"/>
        </a:p>
      </dgm:t>
    </dgm:pt>
    <dgm:pt modelId="{A50C393C-6B66-5E4B-9AD9-3B0284243A05}">
      <dgm:prSet phldrT="[Text]" custT="1"/>
      <dgm:spPr/>
      <dgm:t>
        <a:bodyPr/>
        <a:lstStyle/>
        <a:p>
          <a:r>
            <a:rPr lang="en-US" sz="1700" dirty="0" smtClean="0">
              <a:latin typeface="+mn-lt"/>
              <a:ea typeface="ヒラギノ角ゴ Pro W3" charset="0"/>
            </a:rPr>
            <a:t>Save as Last Name, First Initial, and Version ex: </a:t>
          </a:r>
          <a:r>
            <a:rPr lang="en-US" sz="1700" b="1" u="sng" dirty="0" smtClean="0">
              <a:latin typeface="+mn-lt"/>
              <a:ea typeface="ヒラギノ角ゴ Pro W3" charset="0"/>
            </a:rPr>
            <a:t>FloresS_v1.pdf</a:t>
          </a:r>
          <a:endParaRPr lang="en-US" sz="1700" b="1" u="sng" dirty="0">
            <a:latin typeface="+mn-lt"/>
          </a:endParaRPr>
        </a:p>
      </dgm:t>
    </dgm:pt>
    <dgm:pt modelId="{205805C2-CDBA-2A43-9A01-8DBCA55BE046}" type="parTrans" cxnId="{8EBDCCB1-8F89-7044-9C5D-A05528949C39}">
      <dgm:prSet/>
      <dgm:spPr/>
      <dgm:t>
        <a:bodyPr/>
        <a:lstStyle/>
        <a:p>
          <a:endParaRPr lang="en-US"/>
        </a:p>
      </dgm:t>
    </dgm:pt>
    <dgm:pt modelId="{E15FB64A-59BB-304E-8C0A-37F4971A39AC}" type="sibTrans" cxnId="{8EBDCCB1-8F89-7044-9C5D-A05528949C39}">
      <dgm:prSet/>
      <dgm:spPr/>
      <dgm:t>
        <a:bodyPr/>
        <a:lstStyle/>
        <a:p>
          <a:endParaRPr lang="en-US"/>
        </a:p>
      </dgm:t>
    </dgm:pt>
    <dgm:pt modelId="{62A55857-5EC6-C543-A3C4-7F56FADD3085}" type="pres">
      <dgm:prSet presAssocID="{C6B7930E-4754-D24A-AB15-FCC8DA405FBF}" presName="rootnode" presStyleCnt="0">
        <dgm:presLayoutVars>
          <dgm:chMax/>
          <dgm:chPref/>
          <dgm:dir/>
          <dgm:animLvl val="lvl"/>
        </dgm:presLayoutVars>
      </dgm:prSet>
      <dgm:spPr/>
      <dgm:t>
        <a:bodyPr/>
        <a:lstStyle/>
        <a:p>
          <a:endParaRPr lang="en-US"/>
        </a:p>
      </dgm:t>
    </dgm:pt>
    <dgm:pt modelId="{E8187E47-7917-0845-9328-14E9047994C5}" type="pres">
      <dgm:prSet presAssocID="{F7E18973-A97C-CC48-8E48-3E0A547111D7}" presName="composite" presStyleCnt="0"/>
      <dgm:spPr/>
    </dgm:pt>
    <dgm:pt modelId="{B55FBDDE-D5F6-1541-99E4-474C6A9B9EFE}" type="pres">
      <dgm:prSet presAssocID="{F7E18973-A97C-CC48-8E48-3E0A547111D7}" presName="bentUpArrow1" presStyleLbl="alignImgPlace1" presStyleIdx="0" presStyleCnt="2" custScaleX="90981" custLinFactNeighborX="14088" custLinFactNeighborY="-3234"/>
      <dgm:spPr/>
    </dgm:pt>
    <dgm:pt modelId="{350F3C87-ADCA-934F-8F65-A0027C7F7E61}" type="pres">
      <dgm:prSet presAssocID="{F7E18973-A97C-CC48-8E48-3E0A547111D7}" presName="ParentText" presStyleLbl="node1" presStyleIdx="0" presStyleCnt="3" custScaleX="74431" custScaleY="89417" custLinFactNeighborX="-10927" custLinFactNeighborY="2498">
        <dgm:presLayoutVars>
          <dgm:chMax val="1"/>
          <dgm:chPref val="1"/>
          <dgm:bulletEnabled val="1"/>
        </dgm:presLayoutVars>
      </dgm:prSet>
      <dgm:spPr/>
      <dgm:t>
        <a:bodyPr/>
        <a:lstStyle/>
        <a:p>
          <a:endParaRPr lang="en-US"/>
        </a:p>
      </dgm:t>
    </dgm:pt>
    <dgm:pt modelId="{E1E4EAA9-9A11-E447-8D35-52180A895C5A}" type="pres">
      <dgm:prSet presAssocID="{F7E18973-A97C-CC48-8E48-3E0A547111D7}" presName="ChildText" presStyleLbl="revTx" presStyleIdx="0" presStyleCnt="3" custScaleX="196273" custLinFactNeighborX="32814" custLinFactNeighborY="1184">
        <dgm:presLayoutVars>
          <dgm:chMax val="0"/>
          <dgm:chPref val="0"/>
          <dgm:bulletEnabled val="1"/>
        </dgm:presLayoutVars>
      </dgm:prSet>
      <dgm:spPr/>
      <dgm:t>
        <a:bodyPr/>
        <a:lstStyle/>
        <a:p>
          <a:endParaRPr lang="en-US"/>
        </a:p>
      </dgm:t>
    </dgm:pt>
    <dgm:pt modelId="{4C2EC578-C212-D345-8FCE-A5BE606079DB}" type="pres">
      <dgm:prSet presAssocID="{F7801EFF-1B12-0E44-BF3E-E40D1FD99C1D}" presName="sibTrans" presStyleCnt="0"/>
      <dgm:spPr/>
    </dgm:pt>
    <dgm:pt modelId="{424D79C3-9AAF-FA44-9858-CB9D6EF5B59D}" type="pres">
      <dgm:prSet presAssocID="{EA3CB859-3D89-ED4C-93C9-11056F93B887}" presName="composite" presStyleCnt="0"/>
      <dgm:spPr/>
    </dgm:pt>
    <dgm:pt modelId="{F6F3FC9A-07F4-EC4D-A6C2-C42876CC1875}" type="pres">
      <dgm:prSet presAssocID="{EA3CB859-3D89-ED4C-93C9-11056F93B887}" presName="bentUpArrow1" presStyleLbl="alignImgPlace1" presStyleIdx="1" presStyleCnt="2" custLinFactNeighborX="8050" custLinFactNeighborY="-764"/>
      <dgm:spPr/>
    </dgm:pt>
    <dgm:pt modelId="{715F5E29-22A7-AA47-BF71-A72DA167EDE7}" type="pres">
      <dgm:prSet presAssocID="{EA3CB859-3D89-ED4C-93C9-11056F93B887}" presName="ParentText" presStyleLbl="node1" presStyleIdx="1" presStyleCnt="3" custScaleX="86350" custScaleY="100410" custLinFactNeighborX="-21359" custLinFactNeighborY="1465">
        <dgm:presLayoutVars>
          <dgm:chMax val="1"/>
          <dgm:chPref val="1"/>
          <dgm:bulletEnabled val="1"/>
        </dgm:presLayoutVars>
      </dgm:prSet>
      <dgm:spPr/>
      <dgm:t>
        <a:bodyPr/>
        <a:lstStyle/>
        <a:p>
          <a:endParaRPr lang="en-US"/>
        </a:p>
      </dgm:t>
    </dgm:pt>
    <dgm:pt modelId="{D190F8B6-4C26-C947-8610-8D6D577A7989}" type="pres">
      <dgm:prSet presAssocID="{EA3CB859-3D89-ED4C-93C9-11056F93B887}" presName="ChildText" presStyleLbl="revTx" presStyleIdx="1" presStyleCnt="3" custScaleX="166600" custScaleY="107861" custLinFactNeighborX="-2649" custLinFactNeighborY="-1305">
        <dgm:presLayoutVars>
          <dgm:chMax val="0"/>
          <dgm:chPref val="0"/>
          <dgm:bulletEnabled val="1"/>
        </dgm:presLayoutVars>
      </dgm:prSet>
      <dgm:spPr/>
      <dgm:t>
        <a:bodyPr/>
        <a:lstStyle/>
        <a:p>
          <a:endParaRPr lang="en-US"/>
        </a:p>
      </dgm:t>
    </dgm:pt>
    <dgm:pt modelId="{6F377AEC-A2A2-8D4C-89F6-FB25660837A3}" type="pres">
      <dgm:prSet presAssocID="{7FC7EB02-DB80-7046-8146-55AB69015CAB}" presName="sibTrans" presStyleCnt="0"/>
      <dgm:spPr/>
    </dgm:pt>
    <dgm:pt modelId="{A911BEC6-AA7E-2547-A178-354FC2CF17B0}" type="pres">
      <dgm:prSet presAssocID="{260C511D-1C5F-AC46-95BA-1431F6EF3077}" presName="composite" presStyleCnt="0"/>
      <dgm:spPr/>
    </dgm:pt>
    <dgm:pt modelId="{96B1C343-E19B-AF47-98AE-EC2DACC8D710}" type="pres">
      <dgm:prSet presAssocID="{260C511D-1C5F-AC46-95BA-1431F6EF3077}" presName="ParentText" presStyleLbl="node1" presStyleIdx="2" presStyleCnt="3" custScaleX="93169" custScaleY="97499" custLinFactNeighborX="-15342" custLinFactNeighborY="-7064">
        <dgm:presLayoutVars>
          <dgm:chMax val="1"/>
          <dgm:chPref val="1"/>
          <dgm:bulletEnabled val="1"/>
        </dgm:presLayoutVars>
      </dgm:prSet>
      <dgm:spPr/>
      <dgm:t>
        <a:bodyPr/>
        <a:lstStyle/>
        <a:p>
          <a:endParaRPr lang="en-US"/>
        </a:p>
      </dgm:t>
    </dgm:pt>
    <dgm:pt modelId="{33CC7487-A255-CC4F-A1A0-DFB9A2AADDFE}" type="pres">
      <dgm:prSet presAssocID="{260C511D-1C5F-AC46-95BA-1431F6EF3077}" presName="FinalChildText" presStyleLbl="revTx" presStyleIdx="2" presStyleCnt="3" custScaleX="152945" custScaleY="90954" custLinFactNeighborX="2045" custLinFactNeighborY="-6741">
        <dgm:presLayoutVars>
          <dgm:chMax val="0"/>
          <dgm:chPref val="0"/>
          <dgm:bulletEnabled val="1"/>
        </dgm:presLayoutVars>
      </dgm:prSet>
      <dgm:spPr/>
      <dgm:t>
        <a:bodyPr/>
        <a:lstStyle/>
        <a:p>
          <a:endParaRPr lang="en-US"/>
        </a:p>
      </dgm:t>
    </dgm:pt>
  </dgm:ptLst>
  <dgm:cxnLst>
    <dgm:cxn modelId="{5F548A2F-0C8F-B640-957D-C5457D7EC5F4}" type="presOf" srcId="{F7E18973-A97C-CC48-8E48-3E0A547111D7}" destId="{350F3C87-ADCA-934F-8F65-A0027C7F7E61}" srcOrd="0" destOrd="0" presId="urn:microsoft.com/office/officeart/2005/8/layout/StepDownProcess"/>
    <dgm:cxn modelId="{57DEFEC3-D36F-144D-B052-7AE35B7F228D}" srcId="{C6B7930E-4754-D24A-AB15-FCC8DA405FBF}" destId="{260C511D-1C5F-AC46-95BA-1431F6EF3077}" srcOrd="2" destOrd="0" parTransId="{D35A66E3-DEFB-2D4B-AA1D-C4E4B30AB993}" sibTransId="{742B0127-1B72-184A-9F4E-1763E1278B45}"/>
    <dgm:cxn modelId="{950555EC-1D64-3F4F-ACDA-5E5A3452A742}" type="presOf" srcId="{260C511D-1C5F-AC46-95BA-1431F6EF3077}" destId="{96B1C343-E19B-AF47-98AE-EC2DACC8D710}" srcOrd="0" destOrd="0" presId="urn:microsoft.com/office/officeart/2005/8/layout/StepDownProcess"/>
    <dgm:cxn modelId="{7538B843-C019-AC41-BD9C-FA0717BED327}" type="presOf" srcId="{EA3CB859-3D89-ED4C-93C9-11056F93B887}" destId="{715F5E29-22A7-AA47-BF71-A72DA167EDE7}" srcOrd="0" destOrd="0" presId="urn:microsoft.com/office/officeart/2005/8/layout/StepDownProcess"/>
    <dgm:cxn modelId="{A5E6230F-7766-694D-85BE-91E48F878475}" srcId="{EA3CB859-3D89-ED4C-93C9-11056F93B887}" destId="{82E72934-5A21-8E47-8E35-4862E7CD10E6}" srcOrd="0" destOrd="0" parTransId="{9F07E661-886F-BD4E-BCAC-A7510794DCA7}" sibTransId="{CF5C36E4-42C8-5E4A-9E40-0E35477F2400}"/>
    <dgm:cxn modelId="{8EBDCCB1-8F89-7044-9C5D-A05528949C39}" srcId="{260C511D-1C5F-AC46-95BA-1431F6EF3077}" destId="{A50C393C-6B66-5E4B-9AD9-3B0284243A05}" srcOrd="0" destOrd="0" parTransId="{205805C2-CDBA-2A43-9A01-8DBCA55BE046}" sibTransId="{E15FB64A-59BB-304E-8C0A-37F4971A39AC}"/>
    <dgm:cxn modelId="{ECA6840E-8ED6-1D48-BE39-1D8D5BD1BC0F}" type="presOf" srcId="{A50C393C-6B66-5E4B-9AD9-3B0284243A05}" destId="{33CC7487-A255-CC4F-A1A0-DFB9A2AADDFE}" srcOrd="0" destOrd="0" presId="urn:microsoft.com/office/officeart/2005/8/layout/StepDownProcess"/>
    <dgm:cxn modelId="{FC5AB815-B440-7642-B1E4-99D322D2279E}" srcId="{C6B7930E-4754-D24A-AB15-FCC8DA405FBF}" destId="{F7E18973-A97C-CC48-8E48-3E0A547111D7}" srcOrd="0" destOrd="0" parTransId="{F4F153F6-A615-0B4B-B5EB-3196C9792CFE}" sibTransId="{F7801EFF-1B12-0E44-BF3E-E40D1FD99C1D}"/>
    <dgm:cxn modelId="{BEDA1E9A-4578-1D43-AD48-55D6F3FDFEA0}" srcId="{C6B7930E-4754-D24A-AB15-FCC8DA405FBF}" destId="{EA3CB859-3D89-ED4C-93C9-11056F93B887}" srcOrd="1" destOrd="0" parTransId="{774E2C9C-0C25-6A48-9753-745A9ECE97BB}" sibTransId="{7FC7EB02-DB80-7046-8146-55AB69015CAB}"/>
    <dgm:cxn modelId="{8690E26C-0EF1-274A-BCDD-5F722F2D3667}" type="presOf" srcId="{5CAC896A-9D7D-E445-AC28-BB55A2B01AC3}" destId="{E1E4EAA9-9A11-E447-8D35-52180A895C5A}" srcOrd="0" destOrd="0" presId="urn:microsoft.com/office/officeart/2005/8/layout/StepDownProcess"/>
    <dgm:cxn modelId="{6D381EB6-BD8A-C04A-8677-2BECF148A916}" type="presOf" srcId="{C6B7930E-4754-D24A-AB15-FCC8DA405FBF}" destId="{62A55857-5EC6-C543-A3C4-7F56FADD3085}" srcOrd="0" destOrd="0" presId="urn:microsoft.com/office/officeart/2005/8/layout/StepDownProcess"/>
    <dgm:cxn modelId="{E9941D0E-EA3C-294D-AE13-A6C85B9F585F}" type="presOf" srcId="{82E72934-5A21-8E47-8E35-4862E7CD10E6}" destId="{D190F8B6-4C26-C947-8610-8D6D577A7989}" srcOrd="0" destOrd="0" presId="urn:microsoft.com/office/officeart/2005/8/layout/StepDownProcess"/>
    <dgm:cxn modelId="{723A9234-2EAE-8D43-8F27-96C6CC05A902}" srcId="{F7E18973-A97C-CC48-8E48-3E0A547111D7}" destId="{5CAC896A-9D7D-E445-AC28-BB55A2B01AC3}" srcOrd="0" destOrd="0" parTransId="{6CF7C8A7-ACD9-1248-86B4-055BF40E4132}" sibTransId="{79A9D7F3-E50B-064F-8660-AAE7FA17DB7B}"/>
    <dgm:cxn modelId="{54153A2B-EC3E-9E4C-AF88-DA4BEA2A0379}" type="presParOf" srcId="{62A55857-5EC6-C543-A3C4-7F56FADD3085}" destId="{E8187E47-7917-0845-9328-14E9047994C5}" srcOrd="0" destOrd="0" presId="urn:microsoft.com/office/officeart/2005/8/layout/StepDownProcess"/>
    <dgm:cxn modelId="{81A66F6D-4DD3-0B4D-8AAE-62CA541B5772}" type="presParOf" srcId="{E8187E47-7917-0845-9328-14E9047994C5}" destId="{B55FBDDE-D5F6-1541-99E4-474C6A9B9EFE}" srcOrd="0" destOrd="0" presId="urn:microsoft.com/office/officeart/2005/8/layout/StepDownProcess"/>
    <dgm:cxn modelId="{7984A735-682D-C142-B462-F62B7B050F10}" type="presParOf" srcId="{E8187E47-7917-0845-9328-14E9047994C5}" destId="{350F3C87-ADCA-934F-8F65-A0027C7F7E61}" srcOrd="1" destOrd="0" presId="urn:microsoft.com/office/officeart/2005/8/layout/StepDownProcess"/>
    <dgm:cxn modelId="{57B7CED6-75C1-9A44-BE4B-D3115B3F124B}" type="presParOf" srcId="{E8187E47-7917-0845-9328-14E9047994C5}" destId="{E1E4EAA9-9A11-E447-8D35-52180A895C5A}" srcOrd="2" destOrd="0" presId="urn:microsoft.com/office/officeart/2005/8/layout/StepDownProcess"/>
    <dgm:cxn modelId="{33D185D6-46B1-F043-9D49-744B9C846E53}" type="presParOf" srcId="{62A55857-5EC6-C543-A3C4-7F56FADD3085}" destId="{4C2EC578-C212-D345-8FCE-A5BE606079DB}" srcOrd="1" destOrd="0" presId="urn:microsoft.com/office/officeart/2005/8/layout/StepDownProcess"/>
    <dgm:cxn modelId="{9B1222B4-9C05-4E49-B7B7-23A843CCF6D3}" type="presParOf" srcId="{62A55857-5EC6-C543-A3C4-7F56FADD3085}" destId="{424D79C3-9AAF-FA44-9858-CB9D6EF5B59D}" srcOrd="2" destOrd="0" presId="urn:microsoft.com/office/officeart/2005/8/layout/StepDownProcess"/>
    <dgm:cxn modelId="{BB28E29F-A30D-1247-A2AF-1201E6F01DA9}" type="presParOf" srcId="{424D79C3-9AAF-FA44-9858-CB9D6EF5B59D}" destId="{F6F3FC9A-07F4-EC4D-A6C2-C42876CC1875}" srcOrd="0" destOrd="0" presId="urn:microsoft.com/office/officeart/2005/8/layout/StepDownProcess"/>
    <dgm:cxn modelId="{7269DEAF-A7CA-524D-9084-6DE6C6062207}" type="presParOf" srcId="{424D79C3-9AAF-FA44-9858-CB9D6EF5B59D}" destId="{715F5E29-22A7-AA47-BF71-A72DA167EDE7}" srcOrd="1" destOrd="0" presId="urn:microsoft.com/office/officeart/2005/8/layout/StepDownProcess"/>
    <dgm:cxn modelId="{76D54325-8524-C649-8FF1-F24701A5A383}" type="presParOf" srcId="{424D79C3-9AAF-FA44-9858-CB9D6EF5B59D}" destId="{D190F8B6-4C26-C947-8610-8D6D577A7989}" srcOrd="2" destOrd="0" presId="urn:microsoft.com/office/officeart/2005/8/layout/StepDownProcess"/>
    <dgm:cxn modelId="{A1145DB7-A4FB-1348-A7C9-CE16E8AB4F3B}" type="presParOf" srcId="{62A55857-5EC6-C543-A3C4-7F56FADD3085}" destId="{6F377AEC-A2A2-8D4C-89F6-FB25660837A3}" srcOrd="3" destOrd="0" presId="urn:microsoft.com/office/officeart/2005/8/layout/StepDownProcess"/>
    <dgm:cxn modelId="{D6D89AFB-B311-E646-8B8C-18959FCD4B90}" type="presParOf" srcId="{62A55857-5EC6-C543-A3C4-7F56FADD3085}" destId="{A911BEC6-AA7E-2547-A178-354FC2CF17B0}" srcOrd="4" destOrd="0" presId="urn:microsoft.com/office/officeart/2005/8/layout/StepDownProcess"/>
    <dgm:cxn modelId="{5BBCA504-6A76-CE4C-9CBF-C34924580BE0}" type="presParOf" srcId="{A911BEC6-AA7E-2547-A178-354FC2CF17B0}" destId="{96B1C343-E19B-AF47-98AE-EC2DACC8D710}" srcOrd="0" destOrd="0" presId="urn:microsoft.com/office/officeart/2005/8/layout/StepDownProcess"/>
    <dgm:cxn modelId="{10A378F7-17F9-1B4D-980C-B1E5CD6464D6}" type="presParOf" srcId="{A911BEC6-AA7E-2547-A178-354FC2CF17B0}" destId="{33CC7487-A255-CC4F-A1A0-DFB9A2AADDFE}" srcOrd="1" destOrd="0" presId="urn:microsoft.com/office/officeart/2005/8/layout/StepDown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D29EC71-F7ED-CB45-B752-0B31ABE7C266}" type="doc">
      <dgm:prSet loTypeId="urn:microsoft.com/office/officeart/2008/layout/VerticalCurvedList" loCatId="" qsTypeId="urn:microsoft.com/office/officeart/2005/8/quickstyle/simple4" qsCatId="simple" csTypeId="urn:microsoft.com/office/officeart/2005/8/colors/accent1_2" csCatId="accent1" phldr="1"/>
      <dgm:spPr/>
      <dgm:t>
        <a:bodyPr/>
        <a:lstStyle/>
        <a:p>
          <a:endParaRPr lang="en-US"/>
        </a:p>
      </dgm:t>
    </dgm:pt>
    <dgm:pt modelId="{0E4D8F01-EC37-F247-8347-95B8BCAA872E}">
      <dgm:prSet/>
      <dgm:spPr/>
      <dgm:t>
        <a:bodyPr/>
        <a:lstStyle/>
        <a:p>
          <a:pPr rtl="0"/>
          <a:r>
            <a:rPr lang="en-US" dirty="0" smtClean="0"/>
            <a:t>Read and follow the instructions.</a:t>
          </a:r>
          <a:endParaRPr lang="en-US" dirty="0"/>
        </a:p>
      </dgm:t>
    </dgm:pt>
    <dgm:pt modelId="{6BB15920-9986-1E48-B5E2-A8E6650DD217}" type="parTrans" cxnId="{38BF8CCE-F1FA-AD43-A763-7BCF70163FC9}">
      <dgm:prSet/>
      <dgm:spPr/>
      <dgm:t>
        <a:bodyPr/>
        <a:lstStyle/>
        <a:p>
          <a:endParaRPr lang="en-US"/>
        </a:p>
      </dgm:t>
    </dgm:pt>
    <dgm:pt modelId="{4E4DC034-071B-5A40-B66B-49457098ACB2}" type="sibTrans" cxnId="{38BF8CCE-F1FA-AD43-A763-7BCF70163FC9}">
      <dgm:prSet/>
      <dgm:spPr/>
      <dgm:t>
        <a:bodyPr/>
        <a:lstStyle/>
        <a:p>
          <a:endParaRPr lang="en-US"/>
        </a:p>
      </dgm:t>
    </dgm:pt>
    <dgm:pt modelId="{64721F42-3E0B-EA46-A5CC-85AF991FE8C7}">
      <dgm:prSet/>
      <dgm:spPr/>
      <dgm:t>
        <a:bodyPr/>
        <a:lstStyle/>
        <a:p>
          <a:pPr rtl="0"/>
          <a:r>
            <a:rPr lang="en-US" dirty="0" smtClean="0"/>
            <a:t>Think and plan ahead.</a:t>
          </a:r>
          <a:endParaRPr lang="en-US" dirty="0"/>
        </a:p>
      </dgm:t>
    </dgm:pt>
    <dgm:pt modelId="{0D6D7636-C38A-364D-8B22-7589B7742D18}" type="parTrans" cxnId="{CF89328A-1447-9840-8CDB-C1F28FE2C780}">
      <dgm:prSet/>
      <dgm:spPr/>
      <dgm:t>
        <a:bodyPr/>
        <a:lstStyle/>
        <a:p>
          <a:endParaRPr lang="en-US"/>
        </a:p>
      </dgm:t>
    </dgm:pt>
    <dgm:pt modelId="{5F6FFE17-7EBE-2D48-8176-0FC1C1105492}" type="sibTrans" cxnId="{CF89328A-1447-9840-8CDB-C1F28FE2C780}">
      <dgm:prSet/>
      <dgm:spPr/>
      <dgm:t>
        <a:bodyPr/>
        <a:lstStyle/>
        <a:p>
          <a:endParaRPr lang="en-US"/>
        </a:p>
      </dgm:t>
    </dgm:pt>
    <dgm:pt modelId="{2663B7EE-3CBB-E24D-928E-C07330273AEA}">
      <dgm:prSet/>
      <dgm:spPr/>
      <dgm:t>
        <a:bodyPr/>
        <a:lstStyle/>
        <a:p>
          <a:pPr rtl="0"/>
          <a:r>
            <a:rPr lang="en-US" dirty="0" smtClean="0"/>
            <a:t>Use a clean, simple design and font.</a:t>
          </a:r>
          <a:endParaRPr lang="en-US" dirty="0"/>
        </a:p>
      </dgm:t>
    </dgm:pt>
    <dgm:pt modelId="{2CAE9F20-E118-0A49-831F-0D48B708AA92}" type="parTrans" cxnId="{5E51CBDF-49FE-3A4E-9C9E-07330AFDFD66}">
      <dgm:prSet/>
      <dgm:spPr/>
      <dgm:t>
        <a:bodyPr/>
        <a:lstStyle/>
        <a:p>
          <a:endParaRPr lang="en-US"/>
        </a:p>
      </dgm:t>
    </dgm:pt>
    <dgm:pt modelId="{1247A26F-2D2A-9540-B52B-CE4AAEE749B6}" type="sibTrans" cxnId="{5E51CBDF-49FE-3A4E-9C9E-07330AFDFD66}">
      <dgm:prSet/>
      <dgm:spPr/>
      <dgm:t>
        <a:bodyPr/>
        <a:lstStyle/>
        <a:p>
          <a:endParaRPr lang="en-US"/>
        </a:p>
      </dgm:t>
    </dgm:pt>
    <dgm:pt modelId="{E291243F-B813-1349-9511-5FF2234B2802}">
      <dgm:prSet/>
      <dgm:spPr/>
      <dgm:t>
        <a:bodyPr/>
        <a:lstStyle/>
        <a:p>
          <a:pPr rtl="0"/>
          <a:r>
            <a:rPr lang="en-US" dirty="0" smtClean="0"/>
            <a:t>Ask questions. Listen to the answers.</a:t>
          </a:r>
          <a:endParaRPr lang="en-US" dirty="0"/>
        </a:p>
      </dgm:t>
    </dgm:pt>
    <dgm:pt modelId="{137BCCAC-D7AA-724E-A842-B7B793A9D39C}" type="parTrans" cxnId="{48200663-2D37-7D47-B7D7-94BFB2AD7A02}">
      <dgm:prSet/>
      <dgm:spPr/>
      <dgm:t>
        <a:bodyPr/>
        <a:lstStyle/>
        <a:p>
          <a:endParaRPr lang="en-US"/>
        </a:p>
      </dgm:t>
    </dgm:pt>
    <dgm:pt modelId="{A739C363-792A-1042-8D46-228905B62D64}" type="sibTrans" cxnId="{48200663-2D37-7D47-B7D7-94BFB2AD7A02}">
      <dgm:prSet/>
      <dgm:spPr/>
      <dgm:t>
        <a:bodyPr/>
        <a:lstStyle/>
        <a:p>
          <a:endParaRPr lang="en-US"/>
        </a:p>
      </dgm:t>
    </dgm:pt>
    <dgm:pt modelId="{0F8E50C3-EBFB-1D46-9112-9987FBA74702}">
      <dgm:prSet/>
      <dgm:spPr/>
      <dgm:t>
        <a:bodyPr/>
        <a:lstStyle/>
        <a:p>
          <a:pPr rtl="0"/>
          <a:r>
            <a:rPr lang="en-US" dirty="0" smtClean="0"/>
            <a:t>Proof your work.</a:t>
          </a:r>
          <a:endParaRPr lang="en-US" dirty="0"/>
        </a:p>
      </dgm:t>
    </dgm:pt>
    <dgm:pt modelId="{E7679D54-813D-C942-9B12-947A7D5CE5FB}" type="parTrans" cxnId="{67F2AA33-4DCC-BD47-AC26-B140CF8F7DC2}">
      <dgm:prSet/>
      <dgm:spPr/>
      <dgm:t>
        <a:bodyPr/>
        <a:lstStyle/>
        <a:p>
          <a:endParaRPr lang="en-US"/>
        </a:p>
      </dgm:t>
    </dgm:pt>
    <dgm:pt modelId="{C96D9F71-8123-6D4C-8D9B-3B10710838AD}" type="sibTrans" cxnId="{67F2AA33-4DCC-BD47-AC26-B140CF8F7DC2}">
      <dgm:prSet/>
      <dgm:spPr/>
      <dgm:t>
        <a:bodyPr/>
        <a:lstStyle/>
        <a:p>
          <a:endParaRPr lang="en-US"/>
        </a:p>
      </dgm:t>
    </dgm:pt>
    <dgm:pt modelId="{FA2E44C0-9390-4946-A501-DB6D89B9120D}">
      <dgm:prSet/>
      <dgm:spPr/>
      <dgm:t>
        <a:bodyPr/>
        <a:lstStyle/>
        <a:p>
          <a:endParaRPr lang="en-US" dirty="0"/>
        </a:p>
      </dgm:t>
    </dgm:pt>
    <dgm:pt modelId="{DF838AD7-BF8D-534B-B763-2110E9042207}" type="parTrans" cxnId="{AE2408AE-DE68-DE45-82AB-41670A0AA3FC}">
      <dgm:prSet/>
      <dgm:spPr/>
      <dgm:t>
        <a:bodyPr/>
        <a:lstStyle/>
        <a:p>
          <a:endParaRPr lang="en-US"/>
        </a:p>
      </dgm:t>
    </dgm:pt>
    <dgm:pt modelId="{AB7A8BE5-5BB6-954C-8168-71DE95AB153B}" type="sibTrans" cxnId="{AE2408AE-DE68-DE45-82AB-41670A0AA3FC}">
      <dgm:prSet/>
      <dgm:spPr/>
      <dgm:t>
        <a:bodyPr/>
        <a:lstStyle/>
        <a:p>
          <a:endParaRPr lang="en-US"/>
        </a:p>
      </dgm:t>
    </dgm:pt>
    <dgm:pt modelId="{96950E9C-717D-1E49-8845-940C67B51543}">
      <dgm:prSet/>
      <dgm:spPr/>
      <dgm:t>
        <a:bodyPr/>
        <a:lstStyle/>
        <a:p>
          <a:endParaRPr lang="en-US" dirty="0"/>
        </a:p>
      </dgm:t>
    </dgm:pt>
    <dgm:pt modelId="{1240CC46-35EA-6C42-9FA4-1970D172ACE7}" type="parTrans" cxnId="{2FEB6D38-7EF1-284D-A17F-C6F59EDB105E}">
      <dgm:prSet/>
      <dgm:spPr/>
      <dgm:t>
        <a:bodyPr/>
        <a:lstStyle/>
        <a:p>
          <a:endParaRPr lang="en-US"/>
        </a:p>
      </dgm:t>
    </dgm:pt>
    <dgm:pt modelId="{B140CBF9-8BB8-3D4E-9E52-DAB65E64FD7F}" type="sibTrans" cxnId="{2FEB6D38-7EF1-284D-A17F-C6F59EDB105E}">
      <dgm:prSet/>
      <dgm:spPr/>
      <dgm:t>
        <a:bodyPr/>
        <a:lstStyle/>
        <a:p>
          <a:endParaRPr lang="en-US"/>
        </a:p>
      </dgm:t>
    </dgm:pt>
    <dgm:pt modelId="{6D41F8DB-B93D-6C4A-9652-6076CF4F40F6}">
      <dgm:prSet/>
      <dgm:spPr/>
      <dgm:t>
        <a:bodyPr/>
        <a:lstStyle/>
        <a:p>
          <a:pPr rtl="0"/>
          <a:r>
            <a:rPr lang="en-US" b="1" dirty="0" smtClean="0">
              <a:solidFill>
                <a:srgbClr val="CC0000"/>
              </a:solidFill>
            </a:rPr>
            <a:t>Finish early. </a:t>
          </a:r>
          <a:endParaRPr lang="en-US" b="1" dirty="0">
            <a:solidFill>
              <a:srgbClr val="CC0000"/>
            </a:solidFill>
          </a:endParaRPr>
        </a:p>
      </dgm:t>
    </dgm:pt>
    <dgm:pt modelId="{DFBA293E-EC8C-6747-B98C-47E2543A0C7A}" type="parTrans" cxnId="{C89AF7C2-1B6A-C441-8A1F-0AFC5CE3DEBA}">
      <dgm:prSet/>
      <dgm:spPr/>
      <dgm:t>
        <a:bodyPr/>
        <a:lstStyle/>
        <a:p>
          <a:endParaRPr lang="en-US"/>
        </a:p>
      </dgm:t>
    </dgm:pt>
    <dgm:pt modelId="{A77EBFD0-B62A-E847-8DE5-B05368D131EB}" type="sibTrans" cxnId="{C89AF7C2-1B6A-C441-8A1F-0AFC5CE3DEBA}">
      <dgm:prSet/>
      <dgm:spPr/>
      <dgm:t>
        <a:bodyPr/>
        <a:lstStyle/>
        <a:p>
          <a:endParaRPr lang="en-US"/>
        </a:p>
      </dgm:t>
    </dgm:pt>
    <dgm:pt modelId="{4CF49B85-BB87-4A41-9483-33370384B941}">
      <dgm:prSet/>
      <dgm:spPr/>
      <dgm:t>
        <a:bodyPr/>
        <a:lstStyle/>
        <a:p>
          <a:pPr rtl="0"/>
          <a:r>
            <a:rPr lang="en-US" dirty="0" smtClean="0"/>
            <a:t>Proof it again.</a:t>
          </a:r>
          <a:endParaRPr lang="en-US" dirty="0"/>
        </a:p>
      </dgm:t>
    </dgm:pt>
    <dgm:pt modelId="{78DEEAD2-0111-D340-953B-52999EA7C868}" type="parTrans" cxnId="{7FC6AA0A-A178-E449-845F-AE011CBE5B45}">
      <dgm:prSet/>
      <dgm:spPr/>
      <dgm:t>
        <a:bodyPr/>
        <a:lstStyle/>
        <a:p>
          <a:endParaRPr lang="en-US"/>
        </a:p>
      </dgm:t>
    </dgm:pt>
    <dgm:pt modelId="{50C5647C-8458-7541-99EF-1CDEB426CF38}" type="sibTrans" cxnId="{7FC6AA0A-A178-E449-845F-AE011CBE5B45}">
      <dgm:prSet/>
      <dgm:spPr/>
      <dgm:t>
        <a:bodyPr/>
        <a:lstStyle/>
        <a:p>
          <a:endParaRPr lang="en-US"/>
        </a:p>
      </dgm:t>
    </dgm:pt>
    <dgm:pt modelId="{694E6EDE-2D69-334F-8111-4C6DAFA455EA}" type="pres">
      <dgm:prSet presAssocID="{ED29EC71-F7ED-CB45-B752-0B31ABE7C266}" presName="Name0" presStyleCnt="0">
        <dgm:presLayoutVars>
          <dgm:chMax val="7"/>
          <dgm:chPref val="7"/>
          <dgm:dir/>
        </dgm:presLayoutVars>
      </dgm:prSet>
      <dgm:spPr/>
      <dgm:t>
        <a:bodyPr/>
        <a:lstStyle/>
        <a:p>
          <a:endParaRPr lang="en-US"/>
        </a:p>
      </dgm:t>
    </dgm:pt>
    <dgm:pt modelId="{5A77D465-D953-3545-9A48-B8392BEC1863}" type="pres">
      <dgm:prSet presAssocID="{ED29EC71-F7ED-CB45-B752-0B31ABE7C266}" presName="Name1" presStyleCnt="0"/>
      <dgm:spPr/>
    </dgm:pt>
    <dgm:pt modelId="{A4A6364D-FE09-6E43-B75F-69388B707F0A}" type="pres">
      <dgm:prSet presAssocID="{ED29EC71-F7ED-CB45-B752-0B31ABE7C266}" presName="cycle" presStyleCnt="0"/>
      <dgm:spPr/>
    </dgm:pt>
    <dgm:pt modelId="{61888951-09D4-F941-858D-81BF1D362719}" type="pres">
      <dgm:prSet presAssocID="{ED29EC71-F7ED-CB45-B752-0B31ABE7C266}" presName="srcNode" presStyleLbl="node1" presStyleIdx="0" presStyleCnt="7"/>
      <dgm:spPr/>
    </dgm:pt>
    <dgm:pt modelId="{963B4F80-1D64-CE4F-9CE3-D6C88B7D1EF7}" type="pres">
      <dgm:prSet presAssocID="{ED29EC71-F7ED-CB45-B752-0B31ABE7C266}" presName="conn" presStyleLbl="parChTrans1D2" presStyleIdx="0" presStyleCnt="1"/>
      <dgm:spPr/>
      <dgm:t>
        <a:bodyPr/>
        <a:lstStyle/>
        <a:p>
          <a:endParaRPr lang="en-US"/>
        </a:p>
      </dgm:t>
    </dgm:pt>
    <dgm:pt modelId="{42C86E12-333B-7E4B-9F51-4F8FEC476B78}" type="pres">
      <dgm:prSet presAssocID="{ED29EC71-F7ED-CB45-B752-0B31ABE7C266}" presName="extraNode" presStyleLbl="node1" presStyleIdx="0" presStyleCnt="7"/>
      <dgm:spPr/>
    </dgm:pt>
    <dgm:pt modelId="{85D6C64F-3863-F546-9753-76A970D4C2BF}" type="pres">
      <dgm:prSet presAssocID="{ED29EC71-F7ED-CB45-B752-0B31ABE7C266}" presName="dstNode" presStyleLbl="node1" presStyleIdx="0" presStyleCnt="7"/>
      <dgm:spPr/>
    </dgm:pt>
    <dgm:pt modelId="{83F3A809-35FF-194D-8B40-3962FAB4A9D7}" type="pres">
      <dgm:prSet presAssocID="{0E4D8F01-EC37-F247-8347-95B8BCAA872E}" presName="text_1" presStyleLbl="node1" presStyleIdx="0" presStyleCnt="7">
        <dgm:presLayoutVars>
          <dgm:bulletEnabled val="1"/>
        </dgm:presLayoutVars>
      </dgm:prSet>
      <dgm:spPr/>
      <dgm:t>
        <a:bodyPr/>
        <a:lstStyle/>
        <a:p>
          <a:endParaRPr lang="en-US"/>
        </a:p>
      </dgm:t>
    </dgm:pt>
    <dgm:pt modelId="{92D69A00-C3D2-F340-BE2E-3734011FEB91}" type="pres">
      <dgm:prSet presAssocID="{0E4D8F01-EC37-F247-8347-95B8BCAA872E}" presName="accent_1" presStyleCnt="0"/>
      <dgm:spPr/>
    </dgm:pt>
    <dgm:pt modelId="{12822EE6-3786-5941-BECF-F9C63372515E}" type="pres">
      <dgm:prSet presAssocID="{0E4D8F01-EC37-F247-8347-95B8BCAA872E}" presName="accentRepeatNode" presStyleLbl="solidFgAcc1" presStyleIdx="0" presStyleCnt="7"/>
      <dgm:spPr/>
    </dgm:pt>
    <dgm:pt modelId="{712397FB-DD54-8E40-939F-3A0DD349DF8C}" type="pres">
      <dgm:prSet presAssocID="{64721F42-3E0B-EA46-A5CC-85AF991FE8C7}" presName="text_2" presStyleLbl="node1" presStyleIdx="1" presStyleCnt="7">
        <dgm:presLayoutVars>
          <dgm:bulletEnabled val="1"/>
        </dgm:presLayoutVars>
      </dgm:prSet>
      <dgm:spPr/>
      <dgm:t>
        <a:bodyPr/>
        <a:lstStyle/>
        <a:p>
          <a:endParaRPr lang="en-US"/>
        </a:p>
      </dgm:t>
    </dgm:pt>
    <dgm:pt modelId="{DA113022-6DF1-FD4E-94D2-7DCD745E370D}" type="pres">
      <dgm:prSet presAssocID="{64721F42-3E0B-EA46-A5CC-85AF991FE8C7}" presName="accent_2" presStyleCnt="0"/>
      <dgm:spPr/>
    </dgm:pt>
    <dgm:pt modelId="{1D528F30-504D-E142-B59B-BBD3FB74018B}" type="pres">
      <dgm:prSet presAssocID="{64721F42-3E0B-EA46-A5CC-85AF991FE8C7}" presName="accentRepeatNode" presStyleLbl="solidFgAcc1" presStyleIdx="1" presStyleCnt="7"/>
      <dgm:spPr/>
    </dgm:pt>
    <dgm:pt modelId="{648137BE-902B-C345-9926-D504DC064F9D}" type="pres">
      <dgm:prSet presAssocID="{2663B7EE-3CBB-E24D-928E-C07330273AEA}" presName="text_3" presStyleLbl="node1" presStyleIdx="2" presStyleCnt="7">
        <dgm:presLayoutVars>
          <dgm:bulletEnabled val="1"/>
        </dgm:presLayoutVars>
      </dgm:prSet>
      <dgm:spPr/>
      <dgm:t>
        <a:bodyPr/>
        <a:lstStyle/>
        <a:p>
          <a:endParaRPr lang="en-US"/>
        </a:p>
      </dgm:t>
    </dgm:pt>
    <dgm:pt modelId="{3660021F-3613-3949-A1BB-0D30DC0822A3}" type="pres">
      <dgm:prSet presAssocID="{2663B7EE-3CBB-E24D-928E-C07330273AEA}" presName="accent_3" presStyleCnt="0"/>
      <dgm:spPr/>
    </dgm:pt>
    <dgm:pt modelId="{82041FA4-2688-074A-95A1-63DD2BDB9685}" type="pres">
      <dgm:prSet presAssocID="{2663B7EE-3CBB-E24D-928E-C07330273AEA}" presName="accentRepeatNode" presStyleLbl="solidFgAcc1" presStyleIdx="2" presStyleCnt="7"/>
      <dgm:spPr/>
    </dgm:pt>
    <dgm:pt modelId="{5C7AD1B2-9C85-4E42-B25D-AEF50A93F5F8}" type="pres">
      <dgm:prSet presAssocID="{E291243F-B813-1349-9511-5FF2234B2802}" presName="text_4" presStyleLbl="node1" presStyleIdx="3" presStyleCnt="7">
        <dgm:presLayoutVars>
          <dgm:bulletEnabled val="1"/>
        </dgm:presLayoutVars>
      </dgm:prSet>
      <dgm:spPr/>
      <dgm:t>
        <a:bodyPr/>
        <a:lstStyle/>
        <a:p>
          <a:endParaRPr lang="en-US"/>
        </a:p>
      </dgm:t>
    </dgm:pt>
    <dgm:pt modelId="{D0DD1B8C-BDBB-2C42-B2DE-AB579375AAC3}" type="pres">
      <dgm:prSet presAssocID="{E291243F-B813-1349-9511-5FF2234B2802}" presName="accent_4" presStyleCnt="0"/>
      <dgm:spPr/>
    </dgm:pt>
    <dgm:pt modelId="{08766C11-FE7B-E348-9A76-E3F16FEF3FAD}" type="pres">
      <dgm:prSet presAssocID="{E291243F-B813-1349-9511-5FF2234B2802}" presName="accentRepeatNode" presStyleLbl="solidFgAcc1" presStyleIdx="3" presStyleCnt="7"/>
      <dgm:spPr/>
    </dgm:pt>
    <dgm:pt modelId="{A36C1C1F-D445-6E40-AC5F-B361B9679C83}" type="pres">
      <dgm:prSet presAssocID="{0F8E50C3-EBFB-1D46-9112-9987FBA74702}" presName="text_5" presStyleLbl="node1" presStyleIdx="4" presStyleCnt="7">
        <dgm:presLayoutVars>
          <dgm:bulletEnabled val="1"/>
        </dgm:presLayoutVars>
      </dgm:prSet>
      <dgm:spPr/>
      <dgm:t>
        <a:bodyPr/>
        <a:lstStyle/>
        <a:p>
          <a:endParaRPr lang="en-US"/>
        </a:p>
      </dgm:t>
    </dgm:pt>
    <dgm:pt modelId="{7D5BF47A-0317-FB43-A3D4-FB45D5C85C4B}" type="pres">
      <dgm:prSet presAssocID="{0F8E50C3-EBFB-1D46-9112-9987FBA74702}" presName="accent_5" presStyleCnt="0"/>
      <dgm:spPr/>
    </dgm:pt>
    <dgm:pt modelId="{CAC1878A-8A86-2B45-AD00-0477FFFA7E7C}" type="pres">
      <dgm:prSet presAssocID="{0F8E50C3-EBFB-1D46-9112-9987FBA74702}" presName="accentRepeatNode" presStyleLbl="solidFgAcc1" presStyleIdx="4" presStyleCnt="7"/>
      <dgm:spPr/>
    </dgm:pt>
    <dgm:pt modelId="{EAE24381-26DF-4444-AEBE-DCD0E0D5B43E}" type="pres">
      <dgm:prSet presAssocID="{4CF49B85-BB87-4A41-9483-33370384B941}" presName="text_6" presStyleLbl="node1" presStyleIdx="5" presStyleCnt="7">
        <dgm:presLayoutVars>
          <dgm:bulletEnabled val="1"/>
        </dgm:presLayoutVars>
      </dgm:prSet>
      <dgm:spPr/>
      <dgm:t>
        <a:bodyPr/>
        <a:lstStyle/>
        <a:p>
          <a:endParaRPr lang="en-US"/>
        </a:p>
      </dgm:t>
    </dgm:pt>
    <dgm:pt modelId="{588ABB48-03EC-9042-BBED-3508FEDFE84A}" type="pres">
      <dgm:prSet presAssocID="{4CF49B85-BB87-4A41-9483-33370384B941}" presName="accent_6" presStyleCnt="0"/>
      <dgm:spPr/>
    </dgm:pt>
    <dgm:pt modelId="{5E496272-5645-2042-BD8F-F0817BBF5AEC}" type="pres">
      <dgm:prSet presAssocID="{4CF49B85-BB87-4A41-9483-33370384B941}" presName="accentRepeatNode" presStyleLbl="solidFgAcc1" presStyleIdx="5" presStyleCnt="7"/>
      <dgm:spPr/>
    </dgm:pt>
    <dgm:pt modelId="{30CCBABA-5F95-3446-B82E-86D1D8FA55FE}" type="pres">
      <dgm:prSet presAssocID="{6D41F8DB-B93D-6C4A-9652-6076CF4F40F6}" presName="text_7" presStyleLbl="node1" presStyleIdx="6" presStyleCnt="7">
        <dgm:presLayoutVars>
          <dgm:bulletEnabled val="1"/>
        </dgm:presLayoutVars>
      </dgm:prSet>
      <dgm:spPr/>
      <dgm:t>
        <a:bodyPr/>
        <a:lstStyle/>
        <a:p>
          <a:endParaRPr lang="en-US"/>
        </a:p>
      </dgm:t>
    </dgm:pt>
    <dgm:pt modelId="{B3E55991-9CFB-4544-9037-8E89E69E08DC}" type="pres">
      <dgm:prSet presAssocID="{6D41F8DB-B93D-6C4A-9652-6076CF4F40F6}" presName="accent_7" presStyleCnt="0"/>
      <dgm:spPr/>
    </dgm:pt>
    <dgm:pt modelId="{280B917E-92AD-BF4F-95DF-4DC309A2EF1A}" type="pres">
      <dgm:prSet presAssocID="{6D41F8DB-B93D-6C4A-9652-6076CF4F40F6}" presName="accentRepeatNode" presStyleLbl="solidFgAcc1" presStyleIdx="6" presStyleCnt="7"/>
      <dgm:spPr/>
    </dgm:pt>
  </dgm:ptLst>
  <dgm:cxnLst>
    <dgm:cxn modelId="{67F2AA33-4DCC-BD47-AC26-B140CF8F7DC2}" srcId="{ED29EC71-F7ED-CB45-B752-0B31ABE7C266}" destId="{0F8E50C3-EBFB-1D46-9112-9987FBA74702}" srcOrd="4" destOrd="0" parTransId="{E7679D54-813D-C942-9B12-947A7D5CE5FB}" sibTransId="{C96D9F71-8123-6D4C-8D9B-3B10710838AD}"/>
    <dgm:cxn modelId="{CF89328A-1447-9840-8CDB-C1F28FE2C780}" srcId="{ED29EC71-F7ED-CB45-B752-0B31ABE7C266}" destId="{64721F42-3E0B-EA46-A5CC-85AF991FE8C7}" srcOrd="1" destOrd="0" parTransId="{0D6D7636-C38A-364D-8B22-7589B7742D18}" sibTransId="{5F6FFE17-7EBE-2D48-8176-0FC1C1105492}"/>
    <dgm:cxn modelId="{2FEB6D38-7EF1-284D-A17F-C6F59EDB105E}" srcId="{ED29EC71-F7ED-CB45-B752-0B31ABE7C266}" destId="{96950E9C-717D-1E49-8845-940C67B51543}" srcOrd="8" destOrd="0" parTransId="{1240CC46-35EA-6C42-9FA4-1970D172ACE7}" sibTransId="{B140CBF9-8BB8-3D4E-9E52-DAB65E64FD7F}"/>
    <dgm:cxn modelId="{9FA8CCB9-8883-5044-B7B1-BEA864EB26AD}" type="presOf" srcId="{E291243F-B813-1349-9511-5FF2234B2802}" destId="{5C7AD1B2-9C85-4E42-B25D-AEF50A93F5F8}" srcOrd="0" destOrd="0" presId="urn:microsoft.com/office/officeart/2008/layout/VerticalCurvedList"/>
    <dgm:cxn modelId="{0B7124B8-81C0-8041-8D20-3D60FE27EB6C}" type="presOf" srcId="{0E4D8F01-EC37-F247-8347-95B8BCAA872E}" destId="{83F3A809-35FF-194D-8B40-3962FAB4A9D7}" srcOrd="0" destOrd="0" presId="urn:microsoft.com/office/officeart/2008/layout/VerticalCurvedList"/>
    <dgm:cxn modelId="{48200663-2D37-7D47-B7D7-94BFB2AD7A02}" srcId="{ED29EC71-F7ED-CB45-B752-0B31ABE7C266}" destId="{E291243F-B813-1349-9511-5FF2234B2802}" srcOrd="3" destOrd="0" parTransId="{137BCCAC-D7AA-724E-A842-B7B793A9D39C}" sibTransId="{A739C363-792A-1042-8D46-228905B62D64}"/>
    <dgm:cxn modelId="{7FC6AA0A-A178-E449-845F-AE011CBE5B45}" srcId="{ED29EC71-F7ED-CB45-B752-0B31ABE7C266}" destId="{4CF49B85-BB87-4A41-9483-33370384B941}" srcOrd="5" destOrd="0" parTransId="{78DEEAD2-0111-D340-953B-52999EA7C868}" sibTransId="{50C5647C-8458-7541-99EF-1CDEB426CF38}"/>
    <dgm:cxn modelId="{C89AF7C2-1B6A-C441-8A1F-0AFC5CE3DEBA}" srcId="{ED29EC71-F7ED-CB45-B752-0B31ABE7C266}" destId="{6D41F8DB-B93D-6C4A-9652-6076CF4F40F6}" srcOrd="6" destOrd="0" parTransId="{DFBA293E-EC8C-6747-B98C-47E2543A0C7A}" sibTransId="{A77EBFD0-B62A-E847-8DE5-B05368D131EB}"/>
    <dgm:cxn modelId="{5E51CBDF-49FE-3A4E-9C9E-07330AFDFD66}" srcId="{ED29EC71-F7ED-CB45-B752-0B31ABE7C266}" destId="{2663B7EE-3CBB-E24D-928E-C07330273AEA}" srcOrd="2" destOrd="0" parTransId="{2CAE9F20-E118-0A49-831F-0D48B708AA92}" sibTransId="{1247A26F-2D2A-9540-B52B-CE4AAEE749B6}"/>
    <dgm:cxn modelId="{38BF8CCE-F1FA-AD43-A763-7BCF70163FC9}" srcId="{ED29EC71-F7ED-CB45-B752-0B31ABE7C266}" destId="{0E4D8F01-EC37-F247-8347-95B8BCAA872E}" srcOrd="0" destOrd="0" parTransId="{6BB15920-9986-1E48-B5E2-A8E6650DD217}" sibTransId="{4E4DC034-071B-5A40-B66B-49457098ACB2}"/>
    <dgm:cxn modelId="{58F5D0A4-7D1B-494E-BA1D-3D09FBD19B75}" type="presOf" srcId="{4E4DC034-071B-5A40-B66B-49457098ACB2}" destId="{963B4F80-1D64-CE4F-9CE3-D6C88B7D1EF7}" srcOrd="0" destOrd="0" presId="urn:microsoft.com/office/officeart/2008/layout/VerticalCurvedList"/>
    <dgm:cxn modelId="{DAB7DDCE-92DF-294F-83E6-8EB9D8319307}" type="presOf" srcId="{64721F42-3E0B-EA46-A5CC-85AF991FE8C7}" destId="{712397FB-DD54-8E40-939F-3A0DD349DF8C}" srcOrd="0" destOrd="0" presId="urn:microsoft.com/office/officeart/2008/layout/VerticalCurvedList"/>
    <dgm:cxn modelId="{0BD612C1-6427-E24C-94AC-7F3784AFC74A}" type="presOf" srcId="{6D41F8DB-B93D-6C4A-9652-6076CF4F40F6}" destId="{30CCBABA-5F95-3446-B82E-86D1D8FA55FE}" srcOrd="0" destOrd="0" presId="urn:microsoft.com/office/officeart/2008/layout/VerticalCurvedList"/>
    <dgm:cxn modelId="{1E2F4377-BB67-6043-BA40-61B01E34E814}" type="presOf" srcId="{4CF49B85-BB87-4A41-9483-33370384B941}" destId="{EAE24381-26DF-4444-AEBE-DCD0E0D5B43E}" srcOrd="0" destOrd="0" presId="urn:microsoft.com/office/officeart/2008/layout/VerticalCurvedList"/>
    <dgm:cxn modelId="{9C908341-F28A-184D-B44B-B8BC08EEBFF1}" type="presOf" srcId="{0F8E50C3-EBFB-1D46-9112-9987FBA74702}" destId="{A36C1C1F-D445-6E40-AC5F-B361B9679C83}" srcOrd="0" destOrd="0" presId="urn:microsoft.com/office/officeart/2008/layout/VerticalCurvedList"/>
    <dgm:cxn modelId="{C626D9DF-54B6-8042-A917-4B56BEB8CDEF}" type="presOf" srcId="{ED29EC71-F7ED-CB45-B752-0B31ABE7C266}" destId="{694E6EDE-2D69-334F-8111-4C6DAFA455EA}" srcOrd="0" destOrd="0" presId="urn:microsoft.com/office/officeart/2008/layout/VerticalCurvedList"/>
    <dgm:cxn modelId="{AE2408AE-DE68-DE45-82AB-41670A0AA3FC}" srcId="{ED29EC71-F7ED-CB45-B752-0B31ABE7C266}" destId="{FA2E44C0-9390-4946-A501-DB6D89B9120D}" srcOrd="7" destOrd="0" parTransId="{DF838AD7-BF8D-534B-B763-2110E9042207}" sibTransId="{AB7A8BE5-5BB6-954C-8168-71DE95AB153B}"/>
    <dgm:cxn modelId="{6CB91B2A-4165-304D-B789-6555D0C9F030}" type="presOf" srcId="{2663B7EE-3CBB-E24D-928E-C07330273AEA}" destId="{648137BE-902B-C345-9926-D504DC064F9D}" srcOrd="0" destOrd="0" presId="urn:microsoft.com/office/officeart/2008/layout/VerticalCurvedList"/>
    <dgm:cxn modelId="{892F3BF9-702A-814F-A3AD-C069B53663ED}" type="presParOf" srcId="{694E6EDE-2D69-334F-8111-4C6DAFA455EA}" destId="{5A77D465-D953-3545-9A48-B8392BEC1863}" srcOrd="0" destOrd="0" presId="urn:microsoft.com/office/officeart/2008/layout/VerticalCurvedList"/>
    <dgm:cxn modelId="{DFC1622F-6091-DD4F-AD1B-A08E11522F01}" type="presParOf" srcId="{5A77D465-D953-3545-9A48-B8392BEC1863}" destId="{A4A6364D-FE09-6E43-B75F-69388B707F0A}" srcOrd="0" destOrd="0" presId="urn:microsoft.com/office/officeart/2008/layout/VerticalCurvedList"/>
    <dgm:cxn modelId="{A881A52E-7F90-3D49-830D-6D0F04AF7509}" type="presParOf" srcId="{A4A6364D-FE09-6E43-B75F-69388B707F0A}" destId="{61888951-09D4-F941-858D-81BF1D362719}" srcOrd="0" destOrd="0" presId="urn:microsoft.com/office/officeart/2008/layout/VerticalCurvedList"/>
    <dgm:cxn modelId="{2273A0C4-3E75-AD4B-94A4-894EB019A1D3}" type="presParOf" srcId="{A4A6364D-FE09-6E43-B75F-69388B707F0A}" destId="{963B4F80-1D64-CE4F-9CE3-D6C88B7D1EF7}" srcOrd="1" destOrd="0" presId="urn:microsoft.com/office/officeart/2008/layout/VerticalCurvedList"/>
    <dgm:cxn modelId="{4F1A0122-24B3-7141-9813-F2B5AB270795}" type="presParOf" srcId="{A4A6364D-FE09-6E43-B75F-69388B707F0A}" destId="{42C86E12-333B-7E4B-9F51-4F8FEC476B78}" srcOrd="2" destOrd="0" presId="urn:microsoft.com/office/officeart/2008/layout/VerticalCurvedList"/>
    <dgm:cxn modelId="{A7B66D98-CFC9-F743-964B-109282616F6A}" type="presParOf" srcId="{A4A6364D-FE09-6E43-B75F-69388B707F0A}" destId="{85D6C64F-3863-F546-9753-76A970D4C2BF}" srcOrd="3" destOrd="0" presId="urn:microsoft.com/office/officeart/2008/layout/VerticalCurvedList"/>
    <dgm:cxn modelId="{ADA99024-BAB6-194A-A9C9-9CF5144CC529}" type="presParOf" srcId="{5A77D465-D953-3545-9A48-B8392BEC1863}" destId="{83F3A809-35FF-194D-8B40-3962FAB4A9D7}" srcOrd="1" destOrd="0" presId="urn:microsoft.com/office/officeart/2008/layout/VerticalCurvedList"/>
    <dgm:cxn modelId="{A55D8EBA-5D0C-604C-8E75-4E63BD54960A}" type="presParOf" srcId="{5A77D465-D953-3545-9A48-B8392BEC1863}" destId="{92D69A00-C3D2-F340-BE2E-3734011FEB91}" srcOrd="2" destOrd="0" presId="urn:microsoft.com/office/officeart/2008/layout/VerticalCurvedList"/>
    <dgm:cxn modelId="{E4E73532-6628-FD47-83CA-021607C82C9E}" type="presParOf" srcId="{92D69A00-C3D2-F340-BE2E-3734011FEB91}" destId="{12822EE6-3786-5941-BECF-F9C63372515E}" srcOrd="0" destOrd="0" presId="urn:microsoft.com/office/officeart/2008/layout/VerticalCurvedList"/>
    <dgm:cxn modelId="{578DD397-862F-8845-AB5D-95E7E0D9262B}" type="presParOf" srcId="{5A77D465-D953-3545-9A48-B8392BEC1863}" destId="{712397FB-DD54-8E40-939F-3A0DD349DF8C}" srcOrd="3" destOrd="0" presId="urn:microsoft.com/office/officeart/2008/layout/VerticalCurvedList"/>
    <dgm:cxn modelId="{31C124B5-705E-8B42-8675-D9B813CE91ED}" type="presParOf" srcId="{5A77D465-D953-3545-9A48-B8392BEC1863}" destId="{DA113022-6DF1-FD4E-94D2-7DCD745E370D}" srcOrd="4" destOrd="0" presId="urn:microsoft.com/office/officeart/2008/layout/VerticalCurvedList"/>
    <dgm:cxn modelId="{B9AAEE04-6760-9342-BE60-98CFBC7C5944}" type="presParOf" srcId="{DA113022-6DF1-FD4E-94D2-7DCD745E370D}" destId="{1D528F30-504D-E142-B59B-BBD3FB74018B}" srcOrd="0" destOrd="0" presId="urn:microsoft.com/office/officeart/2008/layout/VerticalCurvedList"/>
    <dgm:cxn modelId="{9C422BDF-F5FB-BB49-B327-F4E3769DCD51}" type="presParOf" srcId="{5A77D465-D953-3545-9A48-B8392BEC1863}" destId="{648137BE-902B-C345-9926-D504DC064F9D}" srcOrd="5" destOrd="0" presId="urn:microsoft.com/office/officeart/2008/layout/VerticalCurvedList"/>
    <dgm:cxn modelId="{999B69CD-FEE3-1A42-83E2-335BA1A4909A}" type="presParOf" srcId="{5A77D465-D953-3545-9A48-B8392BEC1863}" destId="{3660021F-3613-3949-A1BB-0D30DC0822A3}" srcOrd="6" destOrd="0" presId="urn:microsoft.com/office/officeart/2008/layout/VerticalCurvedList"/>
    <dgm:cxn modelId="{0A3A8AF1-4EBC-DC4C-9841-0874D8149BBB}" type="presParOf" srcId="{3660021F-3613-3949-A1BB-0D30DC0822A3}" destId="{82041FA4-2688-074A-95A1-63DD2BDB9685}" srcOrd="0" destOrd="0" presId="urn:microsoft.com/office/officeart/2008/layout/VerticalCurvedList"/>
    <dgm:cxn modelId="{7E31A8BE-E381-C74D-A700-696C101A8AF8}" type="presParOf" srcId="{5A77D465-D953-3545-9A48-B8392BEC1863}" destId="{5C7AD1B2-9C85-4E42-B25D-AEF50A93F5F8}" srcOrd="7" destOrd="0" presId="urn:microsoft.com/office/officeart/2008/layout/VerticalCurvedList"/>
    <dgm:cxn modelId="{CF771CD9-CF27-0D48-B6F0-1C93F13BC3F1}" type="presParOf" srcId="{5A77D465-D953-3545-9A48-B8392BEC1863}" destId="{D0DD1B8C-BDBB-2C42-B2DE-AB579375AAC3}" srcOrd="8" destOrd="0" presId="urn:microsoft.com/office/officeart/2008/layout/VerticalCurvedList"/>
    <dgm:cxn modelId="{76DAEEB7-9197-8D4B-A5F0-98538E37CA25}" type="presParOf" srcId="{D0DD1B8C-BDBB-2C42-B2DE-AB579375AAC3}" destId="{08766C11-FE7B-E348-9A76-E3F16FEF3FAD}" srcOrd="0" destOrd="0" presId="urn:microsoft.com/office/officeart/2008/layout/VerticalCurvedList"/>
    <dgm:cxn modelId="{801EC762-E7C1-5C42-A9F0-727D188EB884}" type="presParOf" srcId="{5A77D465-D953-3545-9A48-B8392BEC1863}" destId="{A36C1C1F-D445-6E40-AC5F-B361B9679C83}" srcOrd="9" destOrd="0" presId="urn:microsoft.com/office/officeart/2008/layout/VerticalCurvedList"/>
    <dgm:cxn modelId="{A765456E-4134-D444-A264-808351445985}" type="presParOf" srcId="{5A77D465-D953-3545-9A48-B8392BEC1863}" destId="{7D5BF47A-0317-FB43-A3D4-FB45D5C85C4B}" srcOrd="10" destOrd="0" presId="urn:microsoft.com/office/officeart/2008/layout/VerticalCurvedList"/>
    <dgm:cxn modelId="{90944E24-4794-FB40-B720-2A15251B8347}" type="presParOf" srcId="{7D5BF47A-0317-FB43-A3D4-FB45D5C85C4B}" destId="{CAC1878A-8A86-2B45-AD00-0477FFFA7E7C}" srcOrd="0" destOrd="0" presId="urn:microsoft.com/office/officeart/2008/layout/VerticalCurvedList"/>
    <dgm:cxn modelId="{1932E574-CA16-9C4C-8F4D-E40D211DC4C0}" type="presParOf" srcId="{5A77D465-D953-3545-9A48-B8392BEC1863}" destId="{EAE24381-26DF-4444-AEBE-DCD0E0D5B43E}" srcOrd="11" destOrd="0" presId="urn:microsoft.com/office/officeart/2008/layout/VerticalCurvedList"/>
    <dgm:cxn modelId="{B5852734-42DE-F943-9298-C17364FBE318}" type="presParOf" srcId="{5A77D465-D953-3545-9A48-B8392BEC1863}" destId="{588ABB48-03EC-9042-BBED-3508FEDFE84A}" srcOrd="12" destOrd="0" presId="urn:microsoft.com/office/officeart/2008/layout/VerticalCurvedList"/>
    <dgm:cxn modelId="{2C3C2C79-3215-8948-9254-D1F6F6994791}" type="presParOf" srcId="{588ABB48-03EC-9042-BBED-3508FEDFE84A}" destId="{5E496272-5645-2042-BD8F-F0817BBF5AEC}" srcOrd="0" destOrd="0" presId="urn:microsoft.com/office/officeart/2008/layout/VerticalCurvedList"/>
    <dgm:cxn modelId="{77E351F9-E43C-664B-8E57-FDE9D15B1F74}" type="presParOf" srcId="{5A77D465-D953-3545-9A48-B8392BEC1863}" destId="{30CCBABA-5F95-3446-B82E-86D1D8FA55FE}" srcOrd="13" destOrd="0" presId="urn:microsoft.com/office/officeart/2008/layout/VerticalCurvedList"/>
    <dgm:cxn modelId="{25F00F1F-CE6E-1544-BE8B-DE49D40067BA}" type="presParOf" srcId="{5A77D465-D953-3545-9A48-B8392BEC1863}" destId="{B3E55991-9CFB-4544-9037-8E89E69E08DC}" srcOrd="14" destOrd="0" presId="urn:microsoft.com/office/officeart/2008/layout/VerticalCurvedList"/>
    <dgm:cxn modelId="{B5518818-C8CE-254F-8014-475B9882943F}" type="presParOf" srcId="{B3E55991-9CFB-4544-9037-8E89E69E08DC}" destId="{280B917E-92AD-BF4F-95DF-4DC309A2EF1A}"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4787C5-91DB-6F46-B808-0B63C63715A1}">
      <dsp:nvSpPr>
        <dsp:cNvPr id="0" name=""/>
        <dsp:cNvSpPr/>
      </dsp:nvSpPr>
      <dsp:spPr>
        <a:xfrm>
          <a:off x="0" y="0"/>
          <a:ext cx="8153400" cy="0"/>
        </a:xfrm>
        <a:prstGeom prst="line">
          <a:avLst/>
        </a:prstGeom>
        <a:solidFill>
          <a:schemeClr val="accent1">
            <a:hueOff val="0"/>
            <a:satOff val="0"/>
            <a:lumOff val="0"/>
            <a:alphaOff val="0"/>
          </a:schemeClr>
        </a:solidFill>
        <a:ln w="10000" cap="flat" cmpd="sng" algn="ctr">
          <a:solidFill>
            <a:schemeClr val="accent1">
              <a:hueOff val="0"/>
              <a:satOff val="0"/>
              <a:lumOff val="0"/>
              <a:alphaOff val="0"/>
            </a:schemeClr>
          </a:solidFill>
          <a:prstDash val="solid"/>
        </a:ln>
        <a:effectLst>
          <a:outerShdw blurRad="38100" dist="30000" dir="5400000" rotWithShape="0">
            <a:srgbClr val="000000">
              <a:alpha val="45000"/>
            </a:srgbClr>
          </a:outerShdw>
        </a:effectLst>
      </dsp:spPr>
      <dsp:style>
        <a:lnRef idx="1">
          <a:scrgbClr r="0" g="0" b="0"/>
        </a:lnRef>
        <a:fillRef idx="3">
          <a:scrgbClr r="0" g="0" b="0"/>
        </a:fillRef>
        <a:effectRef idx="2">
          <a:scrgbClr r="0" g="0" b="0"/>
        </a:effectRef>
        <a:fontRef idx="minor">
          <a:schemeClr val="lt1"/>
        </a:fontRef>
      </dsp:style>
    </dsp:sp>
    <dsp:sp modelId="{243D23A3-04CA-1849-98B9-204928033DF7}">
      <dsp:nvSpPr>
        <dsp:cNvPr id="0" name=""/>
        <dsp:cNvSpPr/>
      </dsp:nvSpPr>
      <dsp:spPr>
        <a:xfrm>
          <a:off x="0" y="0"/>
          <a:ext cx="8153400" cy="11239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lvl="0" algn="l" defTabSz="1066800" rtl="0">
            <a:lnSpc>
              <a:spcPct val="90000"/>
            </a:lnSpc>
            <a:spcBef>
              <a:spcPct val="0"/>
            </a:spcBef>
            <a:spcAft>
              <a:spcPct val="35000"/>
            </a:spcAft>
          </a:pPr>
          <a:r>
            <a:rPr lang="en-US" sz="2400" kern="1200" dirty="0" smtClean="0"/>
            <a:t>This presentation is intended to ensure your poster is printed properly and within the established time frame.</a:t>
          </a:r>
          <a:endParaRPr lang="en-US" sz="2400" kern="1200" dirty="0"/>
        </a:p>
      </dsp:txBody>
      <dsp:txXfrm>
        <a:off x="0" y="0"/>
        <a:ext cx="8153400" cy="1123950"/>
      </dsp:txXfrm>
    </dsp:sp>
    <dsp:sp modelId="{5A3F108F-4846-8B44-A41A-D0D497F99FD5}">
      <dsp:nvSpPr>
        <dsp:cNvPr id="0" name=""/>
        <dsp:cNvSpPr/>
      </dsp:nvSpPr>
      <dsp:spPr>
        <a:xfrm>
          <a:off x="0" y="1123950"/>
          <a:ext cx="8153400" cy="0"/>
        </a:xfrm>
        <a:prstGeom prst="line">
          <a:avLst/>
        </a:prstGeom>
        <a:solidFill>
          <a:schemeClr val="accent1">
            <a:hueOff val="0"/>
            <a:satOff val="0"/>
            <a:lumOff val="0"/>
            <a:alphaOff val="0"/>
          </a:schemeClr>
        </a:solidFill>
        <a:ln w="10000" cap="flat" cmpd="sng" algn="ctr">
          <a:solidFill>
            <a:schemeClr val="accent1">
              <a:hueOff val="0"/>
              <a:satOff val="0"/>
              <a:lumOff val="0"/>
              <a:alphaOff val="0"/>
            </a:schemeClr>
          </a:solidFill>
          <a:prstDash val="solid"/>
        </a:ln>
        <a:effectLst>
          <a:outerShdw blurRad="38100" dist="30000" dir="5400000" rotWithShape="0">
            <a:srgbClr val="000000">
              <a:alpha val="45000"/>
            </a:srgbClr>
          </a:outerShdw>
        </a:effectLst>
      </dsp:spPr>
      <dsp:style>
        <a:lnRef idx="1">
          <a:scrgbClr r="0" g="0" b="0"/>
        </a:lnRef>
        <a:fillRef idx="3">
          <a:scrgbClr r="0" g="0" b="0"/>
        </a:fillRef>
        <a:effectRef idx="2">
          <a:scrgbClr r="0" g="0" b="0"/>
        </a:effectRef>
        <a:fontRef idx="minor">
          <a:schemeClr val="lt1"/>
        </a:fontRef>
      </dsp:style>
    </dsp:sp>
    <dsp:sp modelId="{98E0262A-B153-794A-907E-CB1BF03361C1}">
      <dsp:nvSpPr>
        <dsp:cNvPr id="0" name=""/>
        <dsp:cNvSpPr/>
      </dsp:nvSpPr>
      <dsp:spPr>
        <a:xfrm>
          <a:off x="0" y="1123950"/>
          <a:ext cx="8153400" cy="11239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lvl="0" algn="l" defTabSz="1066800" rtl="0">
            <a:lnSpc>
              <a:spcPct val="90000"/>
            </a:lnSpc>
            <a:spcBef>
              <a:spcPct val="0"/>
            </a:spcBef>
            <a:spcAft>
              <a:spcPct val="35000"/>
            </a:spcAft>
          </a:pPr>
          <a:r>
            <a:rPr lang="en-US" sz="2400" b="1" kern="1200" smtClean="0"/>
            <a:t>Please read the instructions very carefully.</a:t>
          </a:r>
          <a:endParaRPr lang="en-US" sz="2400" kern="1200"/>
        </a:p>
      </dsp:txBody>
      <dsp:txXfrm>
        <a:off x="0" y="1123950"/>
        <a:ext cx="8153400" cy="1123950"/>
      </dsp:txXfrm>
    </dsp:sp>
    <dsp:sp modelId="{0D3482C2-6C57-EA4B-B1E1-29FCF5C19337}">
      <dsp:nvSpPr>
        <dsp:cNvPr id="0" name=""/>
        <dsp:cNvSpPr/>
      </dsp:nvSpPr>
      <dsp:spPr>
        <a:xfrm>
          <a:off x="0" y="2247900"/>
          <a:ext cx="8153400" cy="0"/>
        </a:xfrm>
        <a:prstGeom prst="line">
          <a:avLst/>
        </a:prstGeom>
        <a:solidFill>
          <a:schemeClr val="accent1">
            <a:hueOff val="0"/>
            <a:satOff val="0"/>
            <a:lumOff val="0"/>
            <a:alphaOff val="0"/>
          </a:schemeClr>
        </a:solidFill>
        <a:ln w="10000" cap="flat" cmpd="sng" algn="ctr">
          <a:solidFill>
            <a:schemeClr val="accent1">
              <a:hueOff val="0"/>
              <a:satOff val="0"/>
              <a:lumOff val="0"/>
              <a:alphaOff val="0"/>
            </a:schemeClr>
          </a:solidFill>
          <a:prstDash val="solid"/>
        </a:ln>
        <a:effectLst>
          <a:outerShdw blurRad="38100" dist="30000" dir="5400000" rotWithShape="0">
            <a:srgbClr val="000000">
              <a:alpha val="45000"/>
            </a:srgbClr>
          </a:outerShdw>
        </a:effectLst>
      </dsp:spPr>
      <dsp:style>
        <a:lnRef idx="1">
          <a:scrgbClr r="0" g="0" b="0"/>
        </a:lnRef>
        <a:fillRef idx="3">
          <a:scrgbClr r="0" g="0" b="0"/>
        </a:fillRef>
        <a:effectRef idx="2">
          <a:scrgbClr r="0" g="0" b="0"/>
        </a:effectRef>
        <a:fontRef idx="minor">
          <a:schemeClr val="lt1"/>
        </a:fontRef>
      </dsp:style>
    </dsp:sp>
    <dsp:sp modelId="{B4B78D27-0F9D-C54A-A459-B4E12BFE7DDF}">
      <dsp:nvSpPr>
        <dsp:cNvPr id="0" name=""/>
        <dsp:cNvSpPr/>
      </dsp:nvSpPr>
      <dsp:spPr>
        <a:xfrm>
          <a:off x="0" y="2247900"/>
          <a:ext cx="8153400" cy="11239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lvl="0" algn="l" defTabSz="1066800" rtl="0">
            <a:lnSpc>
              <a:spcPct val="90000"/>
            </a:lnSpc>
            <a:spcBef>
              <a:spcPct val="0"/>
            </a:spcBef>
            <a:spcAft>
              <a:spcPct val="35000"/>
            </a:spcAft>
          </a:pPr>
          <a:r>
            <a:rPr lang="en-US" sz="2400" kern="1200" smtClean="0"/>
            <a:t>Failure to follow the guidelines may result in either not having a poster generated or having to pay for extra labor and/or materials.</a:t>
          </a:r>
          <a:endParaRPr lang="en-US" sz="2400" kern="1200"/>
        </a:p>
      </dsp:txBody>
      <dsp:txXfrm>
        <a:off x="0" y="2247900"/>
        <a:ext cx="8153400" cy="1123950"/>
      </dsp:txXfrm>
    </dsp:sp>
    <dsp:sp modelId="{4C2FC4F8-AC08-684E-AECC-C8CAD80FC19A}">
      <dsp:nvSpPr>
        <dsp:cNvPr id="0" name=""/>
        <dsp:cNvSpPr/>
      </dsp:nvSpPr>
      <dsp:spPr>
        <a:xfrm>
          <a:off x="0" y="3371850"/>
          <a:ext cx="8153400" cy="0"/>
        </a:xfrm>
        <a:prstGeom prst="line">
          <a:avLst/>
        </a:prstGeom>
        <a:solidFill>
          <a:schemeClr val="accent1">
            <a:hueOff val="0"/>
            <a:satOff val="0"/>
            <a:lumOff val="0"/>
            <a:alphaOff val="0"/>
          </a:schemeClr>
        </a:solidFill>
        <a:ln w="10000" cap="flat" cmpd="sng" algn="ctr">
          <a:solidFill>
            <a:schemeClr val="accent1">
              <a:hueOff val="0"/>
              <a:satOff val="0"/>
              <a:lumOff val="0"/>
              <a:alphaOff val="0"/>
            </a:schemeClr>
          </a:solidFill>
          <a:prstDash val="solid"/>
        </a:ln>
        <a:effectLst>
          <a:outerShdw blurRad="38100" dist="30000" dir="5400000" rotWithShape="0">
            <a:srgbClr val="000000">
              <a:alpha val="45000"/>
            </a:srgbClr>
          </a:outerShdw>
        </a:effectLst>
      </dsp:spPr>
      <dsp:style>
        <a:lnRef idx="1">
          <a:scrgbClr r="0" g="0" b="0"/>
        </a:lnRef>
        <a:fillRef idx="3">
          <a:scrgbClr r="0" g="0" b="0"/>
        </a:fillRef>
        <a:effectRef idx="2">
          <a:scrgbClr r="0" g="0" b="0"/>
        </a:effectRef>
        <a:fontRef idx="minor">
          <a:schemeClr val="lt1"/>
        </a:fontRef>
      </dsp:style>
    </dsp:sp>
    <dsp:sp modelId="{2386494E-D04B-A54E-94D4-2776B62AC16B}">
      <dsp:nvSpPr>
        <dsp:cNvPr id="0" name=""/>
        <dsp:cNvSpPr/>
      </dsp:nvSpPr>
      <dsp:spPr>
        <a:xfrm>
          <a:off x="0" y="3371850"/>
          <a:ext cx="8153400" cy="11239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lvl="0" algn="l" defTabSz="1066800" rtl="0">
            <a:lnSpc>
              <a:spcPct val="90000"/>
            </a:lnSpc>
            <a:spcBef>
              <a:spcPct val="0"/>
            </a:spcBef>
            <a:spcAft>
              <a:spcPct val="35000"/>
            </a:spcAft>
          </a:pPr>
          <a:r>
            <a:rPr lang="en-US" sz="2400" b="1" kern="1200" dirty="0" smtClean="0"/>
            <a:t>Please feel free to ask questions!</a:t>
          </a:r>
          <a:endParaRPr lang="en-US" sz="2400" kern="1200" dirty="0"/>
        </a:p>
      </dsp:txBody>
      <dsp:txXfrm>
        <a:off x="0" y="3371850"/>
        <a:ext cx="8153400" cy="112395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55FBDDE-D5F6-1541-99E4-474C6A9B9EFE}">
      <dsp:nvSpPr>
        <dsp:cNvPr id="0" name=""/>
        <dsp:cNvSpPr/>
      </dsp:nvSpPr>
      <dsp:spPr>
        <a:xfrm rot="5400000">
          <a:off x="333870" y="1457826"/>
          <a:ext cx="1341093" cy="1389086"/>
        </a:xfrm>
        <a:prstGeom prst="bentUpArrow">
          <a:avLst>
            <a:gd name="adj1" fmla="val 32840"/>
            <a:gd name="adj2" fmla="val 25000"/>
            <a:gd name="adj3" fmla="val 35780"/>
          </a:avLst>
        </a:prstGeom>
        <a:solidFill>
          <a:schemeClr val="accent1">
            <a:tint val="50000"/>
            <a:hueOff val="0"/>
            <a:satOff val="0"/>
            <a:lumOff val="0"/>
            <a:alphaOff val="0"/>
          </a:schemeClr>
        </a:solidFill>
        <a:ln>
          <a:noFill/>
        </a:ln>
        <a:effectLst>
          <a:outerShdw blurRad="38100" dist="30000" dir="5400000" rotWithShape="0">
            <a:srgbClr val="000000">
              <a:alpha val="45000"/>
            </a:srgbClr>
          </a:outerShdw>
        </a:effectLst>
      </dsp:spPr>
      <dsp:style>
        <a:lnRef idx="0">
          <a:scrgbClr r="0" g="0" b="0"/>
        </a:lnRef>
        <a:fillRef idx="1">
          <a:scrgbClr r="0" g="0" b="0"/>
        </a:fillRef>
        <a:effectRef idx="2">
          <a:scrgbClr r="0" g="0" b="0"/>
        </a:effectRef>
        <a:fontRef idx="minor"/>
      </dsp:style>
    </dsp:sp>
    <dsp:sp modelId="{350F3C87-ADCA-934F-8F65-A0027C7F7E61}">
      <dsp:nvSpPr>
        <dsp:cNvPr id="0" name=""/>
        <dsp:cNvSpPr/>
      </dsp:nvSpPr>
      <dsp:spPr>
        <a:xfrm>
          <a:off x="0" y="68811"/>
          <a:ext cx="1680363" cy="1413017"/>
        </a:xfrm>
        <a:prstGeom prst="roundRect">
          <a:avLst>
            <a:gd name="adj" fmla="val 16670"/>
          </a:avLst>
        </a:prstGeom>
        <a:solidFill>
          <a:schemeClr val="accent1">
            <a:hueOff val="0"/>
            <a:satOff val="0"/>
            <a:lumOff val="0"/>
            <a:alphaOff val="0"/>
          </a:schemeClr>
        </a:solidFill>
        <a:ln>
          <a:noFill/>
        </a:ln>
        <a:effectLst>
          <a:outerShdw blurRad="38100" dist="300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b="1" kern="1200" dirty="0" smtClean="0">
              <a:latin typeface="Calibri" charset="0"/>
              <a:ea typeface="ヒラギノ角ゴ Pro W3" charset="0"/>
              <a:cs typeface="ヒラギノ角ゴ Pro W3" charset="0"/>
            </a:rPr>
            <a:t> Create your poster</a:t>
          </a:r>
          <a:r>
            <a:rPr lang="en-US" sz="1900" kern="1200" dirty="0" smtClean="0">
              <a:latin typeface="Calibri" charset="0"/>
              <a:ea typeface="ヒラギノ角ゴ Pro W3" charset="0"/>
              <a:cs typeface="ヒラギノ角ゴ Pro W3" charset="0"/>
            </a:rPr>
            <a:t>.</a:t>
          </a:r>
          <a:endParaRPr lang="en-US" sz="1900" kern="1200" dirty="0"/>
        </a:p>
      </dsp:txBody>
      <dsp:txXfrm>
        <a:off x="68990" y="137801"/>
        <a:ext cx="1542383" cy="1275037"/>
      </dsp:txXfrm>
    </dsp:sp>
    <dsp:sp modelId="{E1E4EAA9-9A11-E447-8D35-52180A895C5A}">
      <dsp:nvSpPr>
        <dsp:cNvPr id="0" name=""/>
        <dsp:cNvSpPr/>
      </dsp:nvSpPr>
      <dsp:spPr>
        <a:xfrm>
          <a:off x="1769490" y="111553"/>
          <a:ext cx="3222748" cy="12772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ctr" anchorCtr="0">
          <a:noAutofit/>
        </a:bodyPr>
        <a:lstStyle/>
        <a:p>
          <a:pPr marL="171450" lvl="1" indent="-171450" algn="l" defTabSz="755650">
            <a:lnSpc>
              <a:spcPct val="90000"/>
            </a:lnSpc>
            <a:spcBef>
              <a:spcPct val="0"/>
            </a:spcBef>
            <a:spcAft>
              <a:spcPct val="15000"/>
            </a:spcAft>
            <a:buChar char="••"/>
          </a:pPr>
          <a:r>
            <a:rPr lang="en-US" sz="1700" kern="1200" dirty="0" smtClean="0">
              <a:latin typeface="+mn-lt"/>
              <a:ea typeface="ヒラギノ角ゴ Pro W3" charset="0"/>
            </a:rPr>
            <a:t>Use the attached templates to create the poster. Microsoft Word is not a very good layout program and is not recommended.</a:t>
          </a:r>
          <a:endParaRPr lang="en-US" sz="1700" kern="1200" dirty="0">
            <a:latin typeface="+mn-lt"/>
          </a:endParaRPr>
        </a:p>
      </dsp:txBody>
      <dsp:txXfrm>
        <a:off x="1769490" y="111553"/>
        <a:ext cx="3222748" cy="1277232"/>
      </dsp:txXfrm>
    </dsp:sp>
    <dsp:sp modelId="{F6F3FC9A-07F4-EC4D-A6C2-C42876CC1875}">
      <dsp:nvSpPr>
        <dsp:cNvPr id="0" name=""/>
        <dsp:cNvSpPr/>
      </dsp:nvSpPr>
      <dsp:spPr>
        <a:xfrm rot="5400000">
          <a:off x="2488873" y="3200489"/>
          <a:ext cx="1341093" cy="1526788"/>
        </a:xfrm>
        <a:prstGeom prst="bentUpArrow">
          <a:avLst>
            <a:gd name="adj1" fmla="val 32840"/>
            <a:gd name="adj2" fmla="val 25000"/>
            <a:gd name="adj3" fmla="val 35780"/>
          </a:avLst>
        </a:prstGeom>
        <a:solidFill>
          <a:schemeClr val="accent1">
            <a:tint val="50000"/>
            <a:hueOff val="0"/>
            <a:satOff val="0"/>
            <a:lumOff val="0"/>
            <a:alphaOff val="0"/>
          </a:schemeClr>
        </a:solidFill>
        <a:ln>
          <a:noFill/>
        </a:ln>
        <a:effectLst>
          <a:outerShdw blurRad="38100" dist="30000" dir="5400000" rotWithShape="0">
            <a:srgbClr val="000000">
              <a:alpha val="45000"/>
            </a:srgbClr>
          </a:outerShdw>
        </a:effectLst>
      </dsp:spPr>
      <dsp:style>
        <a:lnRef idx="0">
          <a:scrgbClr r="0" g="0" b="0"/>
        </a:lnRef>
        <a:fillRef idx="1">
          <a:scrgbClr r="0" g="0" b="0"/>
        </a:fillRef>
        <a:effectRef idx="2">
          <a:scrgbClr r="0" g="0" b="0"/>
        </a:effectRef>
        <a:fontRef idx="minor"/>
      </dsp:style>
    </dsp:sp>
    <dsp:sp modelId="{715F5E29-22A7-AA47-BF71-A72DA167EDE7}">
      <dsp:nvSpPr>
        <dsp:cNvPr id="0" name=""/>
        <dsp:cNvSpPr/>
      </dsp:nvSpPr>
      <dsp:spPr>
        <a:xfrm>
          <a:off x="1682536" y="1744017"/>
          <a:ext cx="1949448" cy="1586734"/>
        </a:xfrm>
        <a:prstGeom prst="roundRect">
          <a:avLst>
            <a:gd name="adj" fmla="val 16670"/>
          </a:avLst>
        </a:prstGeom>
        <a:solidFill>
          <a:schemeClr val="accent1">
            <a:hueOff val="0"/>
            <a:satOff val="0"/>
            <a:lumOff val="0"/>
            <a:alphaOff val="0"/>
          </a:schemeClr>
        </a:solidFill>
        <a:ln>
          <a:noFill/>
        </a:ln>
        <a:effectLst>
          <a:outerShdw blurRad="38100" dist="300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b="1" kern="1200" dirty="0" smtClean="0">
              <a:latin typeface="Calibri" charset="0"/>
              <a:ea typeface="ヒラギノ角ゴ Pro W3" charset="0"/>
              <a:cs typeface="ヒラギノ角ゴ Pro W3" charset="0"/>
            </a:rPr>
            <a:t>Convert your poster</a:t>
          </a:r>
          <a:r>
            <a:rPr lang="en-US" sz="1900" kern="1200" dirty="0" smtClean="0">
              <a:latin typeface="Calibri" charset="0"/>
              <a:ea typeface="ヒラギノ角ゴ Pro W3" charset="0"/>
              <a:cs typeface="ヒラギノ角ゴ Pro W3" charset="0"/>
            </a:rPr>
            <a:t> to a PDF format for printing.</a:t>
          </a:r>
          <a:endParaRPr lang="en-US" sz="1900" kern="1200" dirty="0"/>
        </a:p>
      </dsp:txBody>
      <dsp:txXfrm>
        <a:off x="1760008" y="1821489"/>
        <a:ext cx="1794504" cy="1431790"/>
      </dsp:txXfrm>
    </dsp:sp>
    <dsp:sp modelId="{D190F8B6-4C26-C947-8610-8D6D577A7989}">
      <dsp:nvSpPr>
        <dsp:cNvPr id="0" name=""/>
        <dsp:cNvSpPr/>
      </dsp:nvSpPr>
      <dsp:spPr>
        <a:xfrm>
          <a:off x="3677998" y="1807949"/>
          <a:ext cx="2735525" cy="13776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ctr" anchorCtr="0">
          <a:noAutofit/>
        </a:bodyPr>
        <a:lstStyle/>
        <a:p>
          <a:pPr marL="171450" lvl="1" indent="-171450" algn="l" defTabSz="800100">
            <a:lnSpc>
              <a:spcPct val="90000"/>
            </a:lnSpc>
            <a:spcBef>
              <a:spcPct val="0"/>
            </a:spcBef>
            <a:spcAft>
              <a:spcPct val="15000"/>
            </a:spcAft>
            <a:buChar char="••"/>
          </a:pPr>
          <a:r>
            <a:rPr lang="en-US" sz="1800" kern="1200" dirty="0" smtClean="0">
              <a:latin typeface="+mn-lt"/>
              <a:ea typeface="ヒラギノ角ゴ Pro W3" charset="0"/>
            </a:rPr>
            <a:t>To save as a </a:t>
          </a:r>
          <a:r>
            <a:rPr lang="en-US" sz="1800" kern="1200" dirty="0" err="1" smtClean="0">
              <a:latin typeface="+mn-lt"/>
              <a:ea typeface="ヒラギノ角ゴ Pro W3" charset="0"/>
            </a:rPr>
            <a:t>pdf</a:t>
          </a:r>
          <a:r>
            <a:rPr lang="en-US" sz="1800" kern="1200" dirty="0" smtClean="0">
              <a:latin typeface="+mn-lt"/>
              <a:ea typeface="ヒラギノ角ゴ Pro W3" charset="0"/>
            </a:rPr>
            <a:t> in </a:t>
          </a:r>
          <a:r>
            <a:rPr lang="en-US" sz="1800" i="1" kern="1200" dirty="0" smtClean="0">
              <a:latin typeface="+mn-lt"/>
              <a:ea typeface="ヒラギノ角ゴ Pro W3" charset="0"/>
            </a:rPr>
            <a:t>PowerPoint</a:t>
          </a:r>
          <a:r>
            <a:rPr lang="en-US" sz="1800" kern="1200" dirty="0" smtClean="0">
              <a:latin typeface="+mn-lt"/>
              <a:ea typeface="ヒラギノ角ゴ Pro W3" charset="0"/>
            </a:rPr>
            <a:t>:                  File &gt; Save As &gt; PDF</a:t>
          </a:r>
          <a:endParaRPr lang="en-US" sz="1800" kern="1200" dirty="0">
            <a:latin typeface="+mn-lt"/>
          </a:endParaRPr>
        </a:p>
      </dsp:txBody>
      <dsp:txXfrm>
        <a:off x="3677998" y="1807949"/>
        <a:ext cx="2735525" cy="1377635"/>
      </dsp:txXfrm>
    </dsp:sp>
    <dsp:sp modelId="{96B1C343-E19B-AF47-98AE-EC2DACC8D710}">
      <dsp:nvSpPr>
        <dsp:cNvPr id="0" name=""/>
        <dsp:cNvSpPr/>
      </dsp:nvSpPr>
      <dsp:spPr>
        <a:xfrm>
          <a:off x="3931024" y="3387625"/>
          <a:ext cx="2103395" cy="1540733"/>
        </a:xfrm>
        <a:prstGeom prst="roundRect">
          <a:avLst>
            <a:gd name="adj" fmla="val 16670"/>
          </a:avLst>
        </a:prstGeom>
        <a:solidFill>
          <a:schemeClr val="accent1">
            <a:hueOff val="0"/>
            <a:satOff val="0"/>
            <a:lumOff val="0"/>
            <a:alphaOff val="0"/>
          </a:schemeClr>
        </a:solidFill>
        <a:ln>
          <a:noFill/>
        </a:ln>
        <a:effectLst>
          <a:outerShdw blurRad="38100" dist="300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b="1" kern="1200" dirty="0" smtClean="0">
              <a:latin typeface="Calibri" charset="0"/>
              <a:ea typeface="ヒラギノ角ゴ Pro W3" charset="0"/>
              <a:cs typeface="ヒラギノ角ゴ Pro W3" charset="0"/>
            </a:rPr>
            <a:t>Save your poster</a:t>
          </a:r>
          <a:r>
            <a:rPr lang="en-US" sz="1900" kern="1200" dirty="0" smtClean="0">
              <a:latin typeface="Calibri" charset="0"/>
              <a:ea typeface="ヒラギノ角ゴ Pro W3" charset="0"/>
              <a:cs typeface="ヒラギノ角ゴ Pro W3" charset="0"/>
            </a:rPr>
            <a:t> using a recognized naming convention</a:t>
          </a:r>
          <a:endParaRPr lang="en-US" sz="1900" kern="1200" dirty="0"/>
        </a:p>
      </dsp:txBody>
      <dsp:txXfrm>
        <a:off x="4006250" y="3462851"/>
        <a:ext cx="1952943" cy="1390281"/>
      </dsp:txXfrm>
    </dsp:sp>
    <dsp:sp modelId="{33CC7487-A255-CC4F-A1A0-DFB9A2AADDFE}">
      <dsp:nvSpPr>
        <dsp:cNvPr id="0" name=""/>
        <dsp:cNvSpPr/>
      </dsp:nvSpPr>
      <dsp:spPr>
        <a:xfrm>
          <a:off x="6056798" y="3601877"/>
          <a:ext cx="2511314" cy="11616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ctr" anchorCtr="0">
          <a:noAutofit/>
        </a:bodyPr>
        <a:lstStyle/>
        <a:p>
          <a:pPr marL="171450" lvl="1" indent="-171450" algn="l" defTabSz="755650">
            <a:lnSpc>
              <a:spcPct val="90000"/>
            </a:lnSpc>
            <a:spcBef>
              <a:spcPct val="0"/>
            </a:spcBef>
            <a:spcAft>
              <a:spcPct val="15000"/>
            </a:spcAft>
            <a:buChar char="••"/>
          </a:pPr>
          <a:r>
            <a:rPr lang="en-US" sz="1700" kern="1200" dirty="0" smtClean="0">
              <a:latin typeface="+mn-lt"/>
              <a:ea typeface="ヒラギノ角ゴ Pro W3" charset="0"/>
            </a:rPr>
            <a:t>Save as Last Name, First Initial, and Version ex: </a:t>
          </a:r>
          <a:r>
            <a:rPr lang="en-US" sz="1700" b="1" u="sng" kern="1200" dirty="0" smtClean="0">
              <a:latin typeface="+mn-lt"/>
              <a:ea typeface="ヒラギノ角ゴ Pro W3" charset="0"/>
            </a:rPr>
            <a:t>FloresS_v1.pdf</a:t>
          </a:r>
          <a:endParaRPr lang="en-US" sz="1700" b="1" u="sng" kern="1200" dirty="0">
            <a:latin typeface="+mn-lt"/>
          </a:endParaRPr>
        </a:p>
      </dsp:txBody>
      <dsp:txXfrm>
        <a:off x="6056798" y="3601877"/>
        <a:ext cx="2511314" cy="116169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63B4F80-1D64-CE4F-9CE3-D6C88B7D1EF7}">
      <dsp:nvSpPr>
        <dsp:cNvPr id="0" name=""/>
        <dsp:cNvSpPr/>
      </dsp:nvSpPr>
      <dsp:spPr>
        <a:xfrm>
          <a:off x="-5135456" y="-786992"/>
          <a:ext cx="6118129" cy="6118129"/>
        </a:xfrm>
        <a:prstGeom prst="blockArc">
          <a:avLst>
            <a:gd name="adj1" fmla="val 18900000"/>
            <a:gd name="adj2" fmla="val 2700000"/>
            <a:gd name="adj3" fmla="val 353"/>
          </a:avLst>
        </a:prstGeom>
        <a:noFill/>
        <a:ln w="10000"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83F3A809-35FF-194D-8B40-3962FAB4A9D7}">
      <dsp:nvSpPr>
        <dsp:cNvPr id="0" name=""/>
        <dsp:cNvSpPr/>
      </dsp:nvSpPr>
      <dsp:spPr>
        <a:xfrm>
          <a:off x="318771" y="206576"/>
          <a:ext cx="4128891" cy="412971"/>
        </a:xfrm>
        <a:prstGeom prst="rect">
          <a:avLst/>
        </a:prstGeom>
        <a:solidFill>
          <a:schemeClr val="accent1">
            <a:hueOff val="0"/>
            <a:satOff val="0"/>
            <a:lumOff val="0"/>
            <a:alphaOff val="0"/>
          </a:schemeClr>
        </a:solidFill>
        <a:ln>
          <a:noFill/>
        </a:ln>
        <a:effectLst>
          <a:outerShdw blurRad="38100" dist="300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27796" tIns="43180" rIns="43180" bIns="43180" numCol="1" spcCol="1270" anchor="ctr" anchorCtr="0">
          <a:noAutofit/>
        </a:bodyPr>
        <a:lstStyle/>
        <a:p>
          <a:pPr lvl="0" algn="l" defTabSz="755650" rtl="0">
            <a:lnSpc>
              <a:spcPct val="90000"/>
            </a:lnSpc>
            <a:spcBef>
              <a:spcPct val="0"/>
            </a:spcBef>
            <a:spcAft>
              <a:spcPct val="35000"/>
            </a:spcAft>
          </a:pPr>
          <a:r>
            <a:rPr lang="en-US" sz="1700" kern="1200" dirty="0" smtClean="0"/>
            <a:t>Read and follow the instructions.</a:t>
          </a:r>
          <a:endParaRPr lang="en-US" sz="1700" kern="1200" dirty="0"/>
        </a:p>
      </dsp:txBody>
      <dsp:txXfrm>
        <a:off x="318771" y="206576"/>
        <a:ext cx="4128891" cy="412971"/>
      </dsp:txXfrm>
    </dsp:sp>
    <dsp:sp modelId="{12822EE6-3786-5941-BECF-F9C63372515E}">
      <dsp:nvSpPr>
        <dsp:cNvPr id="0" name=""/>
        <dsp:cNvSpPr/>
      </dsp:nvSpPr>
      <dsp:spPr>
        <a:xfrm>
          <a:off x="60664" y="154955"/>
          <a:ext cx="516214" cy="516214"/>
        </a:xfrm>
        <a:prstGeom prst="ellipse">
          <a:avLst/>
        </a:prstGeom>
        <a:solidFill>
          <a:schemeClr val="lt1">
            <a:hueOff val="0"/>
            <a:satOff val="0"/>
            <a:lumOff val="0"/>
            <a:alphaOff val="0"/>
          </a:schemeClr>
        </a:solidFill>
        <a:ln w="100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712397FB-DD54-8E40-939F-3A0DD349DF8C}">
      <dsp:nvSpPr>
        <dsp:cNvPr id="0" name=""/>
        <dsp:cNvSpPr/>
      </dsp:nvSpPr>
      <dsp:spPr>
        <a:xfrm>
          <a:off x="692754" y="826398"/>
          <a:ext cx="3754908" cy="412971"/>
        </a:xfrm>
        <a:prstGeom prst="rect">
          <a:avLst/>
        </a:prstGeom>
        <a:solidFill>
          <a:schemeClr val="accent1">
            <a:hueOff val="0"/>
            <a:satOff val="0"/>
            <a:lumOff val="0"/>
            <a:alphaOff val="0"/>
          </a:schemeClr>
        </a:solidFill>
        <a:ln>
          <a:noFill/>
        </a:ln>
        <a:effectLst>
          <a:outerShdw blurRad="38100" dist="300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27796" tIns="43180" rIns="43180" bIns="43180" numCol="1" spcCol="1270" anchor="ctr" anchorCtr="0">
          <a:noAutofit/>
        </a:bodyPr>
        <a:lstStyle/>
        <a:p>
          <a:pPr lvl="0" algn="l" defTabSz="755650" rtl="0">
            <a:lnSpc>
              <a:spcPct val="90000"/>
            </a:lnSpc>
            <a:spcBef>
              <a:spcPct val="0"/>
            </a:spcBef>
            <a:spcAft>
              <a:spcPct val="35000"/>
            </a:spcAft>
          </a:pPr>
          <a:r>
            <a:rPr lang="en-US" sz="1700" kern="1200" dirty="0" smtClean="0"/>
            <a:t>Think and plan ahead.</a:t>
          </a:r>
          <a:endParaRPr lang="en-US" sz="1700" kern="1200" dirty="0"/>
        </a:p>
      </dsp:txBody>
      <dsp:txXfrm>
        <a:off x="692754" y="826398"/>
        <a:ext cx="3754908" cy="412971"/>
      </dsp:txXfrm>
    </dsp:sp>
    <dsp:sp modelId="{1D528F30-504D-E142-B59B-BBD3FB74018B}">
      <dsp:nvSpPr>
        <dsp:cNvPr id="0" name=""/>
        <dsp:cNvSpPr/>
      </dsp:nvSpPr>
      <dsp:spPr>
        <a:xfrm>
          <a:off x="434647" y="774776"/>
          <a:ext cx="516214" cy="516214"/>
        </a:xfrm>
        <a:prstGeom prst="ellipse">
          <a:avLst/>
        </a:prstGeom>
        <a:solidFill>
          <a:schemeClr val="lt1">
            <a:hueOff val="0"/>
            <a:satOff val="0"/>
            <a:lumOff val="0"/>
            <a:alphaOff val="0"/>
          </a:schemeClr>
        </a:solidFill>
        <a:ln w="100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648137BE-902B-C345-9926-D504DC064F9D}">
      <dsp:nvSpPr>
        <dsp:cNvPr id="0" name=""/>
        <dsp:cNvSpPr/>
      </dsp:nvSpPr>
      <dsp:spPr>
        <a:xfrm>
          <a:off x="897695" y="1445764"/>
          <a:ext cx="3549968" cy="412971"/>
        </a:xfrm>
        <a:prstGeom prst="rect">
          <a:avLst/>
        </a:prstGeom>
        <a:solidFill>
          <a:schemeClr val="accent1">
            <a:hueOff val="0"/>
            <a:satOff val="0"/>
            <a:lumOff val="0"/>
            <a:alphaOff val="0"/>
          </a:schemeClr>
        </a:solidFill>
        <a:ln>
          <a:noFill/>
        </a:ln>
        <a:effectLst>
          <a:outerShdw blurRad="38100" dist="300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27796" tIns="43180" rIns="43180" bIns="43180" numCol="1" spcCol="1270" anchor="ctr" anchorCtr="0">
          <a:noAutofit/>
        </a:bodyPr>
        <a:lstStyle/>
        <a:p>
          <a:pPr lvl="0" algn="l" defTabSz="755650" rtl="0">
            <a:lnSpc>
              <a:spcPct val="90000"/>
            </a:lnSpc>
            <a:spcBef>
              <a:spcPct val="0"/>
            </a:spcBef>
            <a:spcAft>
              <a:spcPct val="35000"/>
            </a:spcAft>
          </a:pPr>
          <a:r>
            <a:rPr lang="en-US" sz="1700" kern="1200" dirty="0" smtClean="0"/>
            <a:t>Use a clean, simple design and font.</a:t>
          </a:r>
          <a:endParaRPr lang="en-US" sz="1700" kern="1200" dirty="0"/>
        </a:p>
      </dsp:txBody>
      <dsp:txXfrm>
        <a:off x="897695" y="1445764"/>
        <a:ext cx="3549968" cy="412971"/>
      </dsp:txXfrm>
    </dsp:sp>
    <dsp:sp modelId="{82041FA4-2688-074A-95A1-63DD2BDB9685}">
      <dsp:nvSpPr>
        <dsp:cNvPr id="0" name=""/>
        <dsp:cNvSpPr/>
      </dsp:nvSpPr>
      <dsp:spPr>
        <a:xfrm>
          <a:off x="639588" y="1394143"/>
          <a:ext cx="516214" cy="516214"/>
        </a:xfrm>
        <a:prstGeom prst="ellipse">
          <a:avLst/>
        </a:prstGeom>
        <a:solidFill>
          <a:schemeClr val="lt1">
            <a:hueOff val="0"/>
            <a:satOff val="0"/>
            <a:lumOff val="0"/>
            <a:alphaOff val="0"/>
          </a:schemeClr>
        </a:solidFill>
        <a:ln w="100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5C7AD1B2-9C85-4E42-B25D-AEF50A93F5F8}">
      <dsp:nvSpPr>
        <dsp:cNvPr id="0" name=""/>
        <dsp:cNvSpPr/>
      </dsp:nvSpPr>
      <dsp:spPr>
        <a:xfrm>
          <a:off x="963131" y="2065586"/>
          <a:ext cx="3484532" cy="412971"/>
        </a:xfrm>
        <a:prstGeom prst="rect">
          <a:avLst/>
        </a:prstGeom>
        <a:solidFill>
          <a:schemeClr val="accent1">
            <a:hueOff val="0"/>
            <a:satOff val="0"/>
            <a:lumOff val="0"/>
            <a:alphaOff val="0"/>
          </a:schemeClr>
        </a:solidFill>
        <a:ln>
          <a:noFill/>
        </a:ln>
        <a:effectLst>
          <a:outerShdw blurRad="38100" dist="300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27796" tIns="43180" rIns="43180" bIns="43180" numCol="1" spcCol="1270" anchor="ctr" anchorCtr="0">
          <a:noAutofit/>
        </a:bodyPr>
        <a:lstStyle/>
        <a:p>
          <a:pPr lvl="0" algn="l" defTabSz="755650" rtl="0">
            <a:lnSpc>
              <a:spcPct val="90000"/>
            </a:lnSpc>
            <a:spcBef>
              <a:spcPct val="0"/>
            </a:spcBef>
            <a:spcAft>
              <a:spcPct val="35000"/>
            </a:spcAft>
          </a:pPr>
          <a:r>
            <a:rPr lang="en-US" sz="1700" kern="1200" dirty="0" smtClean="0"/>
            <a:t>Ask questions. Listen to the answers.</a:t>
          </a:r>
          <a:endParaRPr lang="en-US" sz="1700" kern="1200" dirty="0"/>
        </a:p>
      </dsp:txBody>
      <dsp:txXfrm>
        <a:off x="963131" y="2065586"/>
        <a:ext cx="3484532" cy="412971"/>
      </dsp:txXfrm>
    </dsp:sp>
    <dsp:sp modelId="{08766C11-FE7B-E348-9A76-E3F16FEF3FAD}">
      <dsp:nvSpPr>
        <dsp:cNvPr id="0" name=""/>
        <dsp:cNvSpPr/>
      </dsp:nvSpPr>
      <dsp:spPr>
        <a:xfrm>
          <a:off x="705023" y="2013964"/>
          <a:ext cx="516214" cy="516214"/>
        </a:xfrm>
        <a:prstGeom prst="ellipse">
          <a:avLst/>
        </a:prstGeom>
        <a:solidFill>
          <a:schemeClr val="lt1">
            <a:hueOff val="0"/>
            <a:satOff val="0"/>
            <a:lumOff val="0"/>
            <a:alphaOff val="0"/>
          </a:schemeClr>
        </a:solidFill>
        <a:ln w="100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A36C1C1F-D445-6E40-AC5F-B361B9679C83}">
      <dsp:nvSpPr>
        <dsp:cNvPr id="0" name=""/>
        <dsp:cNvSpPr/>
      </dsp:nvSpPr>
      <dsp:spPr>
        <a:xfrm>
          <a:off x="897695" y="2685407"/>
          <a:ext cx="3549968" cy="412971"/>
        </a:xfrm>
        <a:prstGeom prst="rect">
          <a:avLst/>
        </a:prstGeom>
        <a:solidFill>
          <a:schemeClr val="accent1">
            <a:hueOff val="0"/>
            <a:satOff val="0"/>
            <a:lumOff val="0"/>
            <a:alphaOff val="0"/>
          </a:schemeClr>
        </a:solidFill>
        <a:ln>
          <a:noFill/>
        </a:ln>
        <a:effectLst>
          <a:outerShdw blurRad="38100" dist="300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27796" tIns="43180" rIns="43180" bIns="43180" numCol="1" spcCol="1270" anchor="ctr" anchorCtr="0">
          <a:noAutofit/>
        </a:bodyPr>
        <a:lstStyle/>
        <a:p>
          <a:pPr lvl="0" algn="l" defTabSz="755650" rtl="0">
            <a:lnSpc>
              <a:spcPct val="90000"/>
            </a:lnSpc>
            <a:spcBef>
              <a:spcPct val="0"/>
            </a:spcBef>
            <a:spcAft>
              <a:spcPct val="35000"/>
            </a:spcAft>
          </a:pPr>
          <a:r>
            <a:rPr lang="en-US" sz="1700" kern="1200" dirty="0" smtClean="0"/>
            <a:t>Proof your work.</a:t>
          </a:r>
          <a:endParaRPr lang="en-US" sz="1700" kern="1200" dirty="0"/>
        </a:p>
      </dsp:txBody>
      <dsp:txXfrm>
        <a:off x="897695" y="2685407"/>
        <a:ext cx="3549968" cy="412971"/>
      </dsp:txXfrm>
    </dsp:sp>
    <dsp:sp modelId="{CAC1878A-8A86-2B45-AD00-0477FFFA7E7C}">
      <dsp:nvSpPr>
        <dsp:cNvPr id="0" name=""/>
        <dsp:cNvSpPr/>
      </dsp:nvSpPr>
      <dsp:spPr>
        <a:xfrm>
          <a:off x="639588" y="2633785"/>
          <a:ext cx="516214" cy="516214"/>
        </a:xfrm>
        <a:prstGeom prst="ellipse">
          <a:avLst/>
        </a:prstGeom>
        <a:solidFill>
          <a:schemeClr val="lt1">
            <a:hueOff val="0"/>
            <a:satOff val="0"/>
            <a:lumOff val="0"/>
            <a:alphaOff val="0"/>
          </a:schemeClr>
        </a:solidFill>
        <a:ln w="100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EAE24381-26DF-4444-AEBE-DCD0E0D5B43E}">
      <dsp:nvSpPr>
        <dsp:cNvPr id="0" name=""/>
        <dsp:cNvSpPr/>
      </dsp:nvSpPr>
      <dsp:spPr>
        <a:xfrm>
          <a:off x="692754" y="3304774"/>
          <a:ext cx="3754908" cy="412971"/>
        </a:xfrm>
        <a:prstGeom prst="rect">
          <a:avLst/>
        </a:prstGeom>
        <a:solidFill>
          <a:schemeClr val="accent1">
            <a:hueOff val="0"/>
            <a:satOff val="0"/>
            <a:lumOff val="0"/>
            <a:alphaOff val="0"/>
          </a:schemeClr>
        </a:solidFill>
        <a:ln>
          <a:noFill/>
        </a:ln>
        <a:effectLst>
          <a:outerShdw blurRad="38100" dist="300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27796" tIns="43180" rIns="43180" bIns="43180" numCol="1" spcCol="1270" anchor="ctr" anchorCtr="0">
          <a:noAutofit/>
        </a:bodyPr>
        <a:lstStyle/>
        <a:p>
          <a:pPr lvl="0" algn="l" defTabSz="755650" rtl="0">
            <a:lnSpc>
              <a:spcPct val="90000"/>
            </a:lnSpc>
            <a:spcBef>
              <a:spcPct val="0"/>
            </a:spcBef>
            <a:spcAft>
              <a:spcPct val="35000"/>
            </a:spcAft>
          </a:pPr>
          <a:r>
            <a:rPr lang="en-US" sz="1700" kern="1200" dirty="0" smtClean="0"/>
            <a:t>Proof it again.</a:t>
          </a:r>
          <a:endParaRPr lang="en-US" sz="1700" kern="1200" dirty="0"/>
        </a:p>
      </dsp:txBody>
      <dsp:txXfrm>
        <a:off x="692754" y="3304774"/>
        <a:ext cx="3754908" cy="412971"/>
      </dsp:txXfrm>
    </dsp:sp>
    <dsp:sp modelId="{5E496272-5645-2042-BD8F-F0817BBF5AEC}">
      <dsp:nvSpPr>
        <dsp:cNvPr id="0" name=""/>
        <dsp:cNvSpPr/>
      </dsp:nvSpPr>
      <dsp:spPr>
        <a:xfrm>
          <a:off x="434647" y="3253152"/>
          <a:ext cx="516214" cy="516214"/>
        </a:xfrm>
        <a:prstGeom prst="ellipse">
          <a:avLst/>
        </a:prstGeom>
        <a:solidFill>
          <a:schemeClr val="lt1">
            <a:hueOff val="0"/>
            <a:satOff val="0"/>
            <a:lumOff val="0"/>
            <a:alphaOff val="0"/>
          </a:schemeClr>
        </a:solidFill>
        <a:ln w="100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30CCBABA-5F95-3446-B82E-86D1D8FA55FE}">
      <dsp:nvSpPr>
        <dsp:cNvPr id="0" name=""/>
        <dsp:cNvSpPr/>
      </dsp:nvSpPr>
      <dsp:spPr>
        <a:xfrm>
          <a:off x="318771" y="3924595"/>
          <a:ext cx="4128891" cy="412971"/>
        </a:xfrm>
        <a:prstGeom prst="rect">
          <a:avLst/>
        </a:prstGeom>
        <a:solidFill>
          <a:schemeClr val="accent1">
            <a:hueOff val="0"/>
            <a:satOff val="0"/>
            <a:lumOff val="0"/>
            <a:alphaOff val="0"/>
          </a:schemeClr>
        </a:solidFill>
        <a:ln>
          <a:noFill/>
        </a:ln>
        <a:effectLst>
          <a:outerShdw blurRad="38100" dist="300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27796" tIns="43180" rIns="43180" bIns="43180" numCol="1" spcCol="1270" anchor="ctr" anchorCtr="0">
          <a:noAutofit/>
        </a:bodyPr>
        <a:lstStyle/>
        <a:p>
          <a:pPr lvl="0" algn="l" defTabSz="755650" rtl="0">
            <a:lnSpc>
              <a:spcPct val="90000"/>
            </a:lnSpc>
            <a:spcBef>
              <a:spcPct val="0"/>
            </a:spcBef>
            <a:spcAft>
              <a:spcPct val="35000"/>
            </a:spcAft>
          </a:pPr>
          <a:r>
            <a:rPr lang="en-US" sz="1700" b="1" kern="1200" dirty="0" smtClean="0">
              <a:solidFill>
                <a:srgbClr val="CC0000"/>
              </a:solidFill>
            </a:rPr>
            <a:t>Finish early. </a:t>
          </a:r>
          <a:endParaRPr lang="en-US" sz="1700" b="1" kern="1200" dirty="0">
            <a:solidFill>
              <a:srgbClr val="CC0000"/>
            </a:solidFill>
          </a:endParaRPr>
        </a:p>
      </dsp:txBody>
      <dsp:txXfrm>
        <a:off x="318771" y="3924595"/>
        <a:ext cx="4128891" cy="412971"/>
      </dsp:txXfrm>
    </dsp:sp>
    <dsp:sp modelId="{280B917E-92AD-BF4F-95DF-4DC309A2EF1A}">
      <dsp:nvSpPr>
        <dsp:cNvPr id="0" name=""/>
        <dsp:cNvSpPr/>
      </dsp:nvSpPr>
      <dsp:spPr>
        <a:xfrm>
          <a:off x="60664" y="3872973"/>
          <a:ext cx="516214" cy="516214"/>
        </a:xfrm>
        <a:prstGeom prst="ellipse">
          <a:avLst/>
        </a:prstGeom>
        <a:solidFill>
          <a:schemeClr val="lt1">
            <a:hueOff val="0"/>
            <a:satOff val="0"/>
            <a:lumOff val="0"/>
            <a:alphaOff val="0"/>
          </a:schemeClr>
        </a:solidFill>
        <a:ln w="100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StepDownProcess">
  <dgm:title val=""/>
  <dgm:desc val=""/>
  <dgm:catLst>
    <dgm:cat type="process" pri="1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tL"/>
          <dgm:param type="flowDir" val="row"/>
          <dgm:param type="off" val="off"/>
          <dgm:param type="bkpt" val="fixed"/>
          <dgm:param type="bkPtFixedVal" val="1"/>
        </dgm:alg>
      </dgm:if>
      <dgm:else name="Name2">
        <dgm:alg type="snake">
          <dgm:param type="grDir" val="tR"/>
          <dgm:param type="flowDir" val="row"/>
          <dgm:param type="off" val="off"/>
          <dgm:param type="bkpt" val="fixed"/>
          <dgm:param type="bkPtFixedVal" val="1"/>
        </dgm:alg>
      </dgm:else>
    </dgm:choose>
    <dgm:shape xmlns:r="http://schemas.openxmlformats.org/officeDocument/2006/relationships" r:blip="">
      <dgm:adjLst/>
    </dgm:shape>
    <dgm:choose name="Name3">
      <dgm:if name="Name4" func="var" arg="dir" op="equ" val="norm">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if>
      <dgm:else name="Name5">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else>
    </dgm:choose>
    <dgm:forEach name="nodesForEach" axis="ch" ptType="node">
      <dgm:layoutNode name="composite">
        <dgm:alg type="composite">
          <dgm:param type="ar" val="1.2439"/>
        </dgm:alg>
        <dgm:shape xmlns:r="http://schemas.openxmlformats.org/officeDocument/2006/relationships" r:blip="">
          <dgm:adjLst/>
        </dgm:shape>
        <dgm:choose name="Name6">
          <dgm:if name="Name7" func="var" arg="dir" op="equ" val="norm">
            <dgm:constrLst>
              <dgm:constr type="l" for="ch" forName="bentUpArrow1" refType="w" fact="0.07"/>
              <dgm:constr type="t" for="ch" forName="bentUpArrow1" refType="h" fact="0.524"/>
              <dgm:constr type="w" for="ch" forName="bentUpArrow1" refType="w" fact="0.3844"/>
              <dgm:constr type="h" for="ch" forName="bentUpArrow1" refType="h" fact="0.42"/>
              <dgm:constr type="l" for="ch" forName="ParentText" refType="w" fact="0"/>
              <dgm:constr type="t" for="ch" forName="ParentText" refType="h" fact="0"/>
              <dgm:constr type="w" for="ch" forName="ParentText" refType="w" fact="0.5684"/>
              <dgm:constr type="h" for="ch" forName="ParentText" refType="h" fact="0.4949"/>
              <dgm:constr type="l" for="ch" forName="ChildText" refType="w" refFor="ch" refForName="ParentText"/>
              <dgm:constr type="t" for="ch" forName="ChildText" refType="h" fact="0.05"/>
              <dgm:constr type="w" for="ch" forName="ChildText" refType="w" fact="0.4134"/>
              <dgm:constr type="h" for="ch" forName="ChildText" refType="h" fact="0.4"/>
              <dgm:constr type="l" for="ch" forName="FinalChildText" refType="w" refFor="ch" refForName="ParentText"/>
              <dgm:constr type="t" for="ch" forName="FinalChildText" refType="h" fact="0.05"/>
              <dgm:constr type="w" for="ch" forName="FinalChildText" refType="w" fact="0.4134"/>
              <dgm:constr type="h" for="ch" forName="FinalChildText" refType="h" fact="0.4"/>
            </dgm:constrLst>
          </dgm:if>
          <dgm:else name="Name8">
            <dgm:constrLst>
              <dgm:constr type="r" for="ch" forName="bentUpArrow1" refType="w" fact="0.97"/>
              <dgm:constr type="t" for="ch" forName="bentUpArrow1" refType="h" fact="0.524"/>
              <dgm:constr type="w" for="ch" forName="bentUpArrow1" refType="w" fact="0.3844"/>
              <dgm:constr type="h" for="ch" forName="bentUpArrow1" refType="h" fact="0.42"/>
              <dgm:constr type="l" for="ch" forName="ParentText" refType="w" fact="0.4316"/>
              <dgm:constr type="t" for="ch" forName="ParentText" refType="h" fact="0"/>
              <dgm:constr type="w" for="ch" forName="ParentText" refType="w" fact="0.5684"/>
              <dgm:constr type="h" for="ch" forName="ParentText" refType="h" fact="0.4949"/>
              <dgm:constr type="l" for="ch" forName="ChildText" refType="w" fact="0"/>
              <dgm:constr type="t" for="ch" forName="ChildText" refType="h" fact="0.05"/>
              <dgm:constr type="w" for="ch" forName="ChildText" refType="w" fact="0.4134"/>
              <dgm:constr type="h" for="ch" forName="ChildText" refType="h" fact="0.4"/>
              <dgm:constr type="l" for="ch" forName="FinalChildText" refType="w" fact="0"/>
              <dgm:constr type="t" for="ch" forName="FinalChildText" refType="h" fact="0.05"/>
              <dgm:constr type="w" for="ch" forName="FinalChildText" refType="w" fact="0.4134"/>
              <dgm:constr type="h" for="ch" forName="FinalChildText" refType="h" fact="0.4"/>
            </dgm:constrLst>
          </dgm:else>
        </dgm:choose>
        <dgm:choose name="Name9">
          <dgm:if name="Name10" axis="followSib" ptType="node" func="cnt" op="gte" val="1">
            <dgm:layoutNode name="bentUpArrow1" styleLbl="alignImgPlace1">
              <dgm:alg type="sp"/>
              <dgm:choose name="Name11">
                <dgm:if name="Name12" func="var" arg="dir" op="equ" val="norm">
                  <dgm:shape xmlns:r="http://schemas.openxmlformats.org/officeDocument/2006/relationships" rot="90" type="bentUpArrow" r:blip="">
                    <dgm:adjLst>
                      <dgm:adj idx="1" val="0.3284"/>
                      <dgm:adj idx="2" val="0.25"/>
                      <dgm:adj idx="3" val="0.3578"/>
                    </dgm:adjLst>
                  </dgm:shape>
                </dgm:if>
                <dgm:else name="Name13">
                  <dgm:shape xmlns:r="http://schemas.openxmlformats.org/officeDocument/2006/relationships" rot="180" type="bentArrow" r:blip="">
                    <dgm:adjLst>
                      <dgm:adj idx="1" val="0.3284"/>
                      <dgm:adj idx="2" val="0.25"/>
                      <dgm:adj idx="3" val="0.3578"/>
                      <dgm:adj idx="4" val="0"/>
                    </dgm:adjLst>
                  </dgm:shape>
                </dgm:else>
              </dgm:choose>
              <dgm:presOf/>
            </dgm:layoutNode>
          </dgm:if>
          <dgm:else name="Name14"/>
        </dgm:choose>
        <dgm:layoutNode name="ParentText" styleLbl="node1">
          <dgm:varLst>
            <dgm:chMax val="1"/>
            <dgm:chPref val="1"/>
            <dgm:bulletEnabled val="1"/>
          </dgm:varLst>
          <dgm:alg type="tx"/>
          <dgm:shape xmlns:r="http://schemas.openxmlformats.org/officeDocument/2006/relationships" type="roundRect" r:blip="">
            <dgm:adjLst>
              <dgm:adj idx="1" val="0.166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15">
          <dgm:if name="Name16" axis="followSib" ptType="node" func="cnt" op="equ" val="0">
            <dgm:choose name="Name17">
              <dgm:if name="Name18" axis="ch" ptType="node" func="cnt" op="gte" val="1">
                <dgm:layoutNode name="Final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9"/>
            </dgm:choose>
          </dgm:if>
          <dgm:else name="Name20">
            <dgm:layoutNode name="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82742"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97513" y="0"/>
            <a:ext cx="2982742" cy="465138"/>
          </a:xfrm>
          <a:prstGeom prst="rect">
            <a:avLst/>
          </a:prstGeom>
        </p:spPr>
        <p:txBody>
          <a:bodyPr vert="horz" lIns="91440" tIns="45720" rIns="91440" bIns="45720" rtlCol="0"/>
          <a:lstStyle>
            <a:lvl1pPr algn="r">
              <a:defRPr sz="1200"/>
            </a:lvl1pPr>
          </a:lstStyle>
          <a:p>
            <a:fld id="{3959A212-1E84-E344-9BAA-607668A87A55}" type="datetimeFigureOut">
              <a:rPr lang="en-US" smtClean="0"/>
              <a:t>1/11/2017</a:t>
            </a:fld>
            <a:endParaRPr lang="en-US"/>
          </a:p>
        </p:txBody>
      </p:sp>
      <p:sp>
        <p:nvSpPr>
          <p:cNvPr id="4" name="Footer Placeholder 3"/>
          <p:cNvSpPr>
            <a:spLocks noGrp="1"/>
          </p:cNvSpPr>
          <p:nvPr>
            <p:ph type="ftr" sz="quarter" idx="2"/>
          </p:nvPr>
        </p:nvSpPr>
        <p:spPr>
          <a:xfrm>
            <a:off x="1" y="8829675"/>
            <a:ext cx="2982742" cy="465138"/>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97513" y="8829675"/>
            <a:ext cx="2982742" cy="465138"/>
          </a:xfrm>
          <a:prstGeom prst="rect">
            <a:avLst/>
          </a:prstGeom>
        </p:spPr>
        <p:txBody>
          <a:bodyPr vert="horz" lIns="91440" tIns="45720" rIns="91440" bIns="45720" rtlCol="0" anchor="b"/>
          <a:lstStyle>
            <a:lvl1pPr algn="r">
              <a:defRPr sz="1200"/>
            </a:lvl1pPr>
          </a:lstStyle>
          <a:p>
            <a:fld id="{14EB0A28-7848-4E46-A92C-CE92B16C1F57}" type="slidenum">
              <a:rPr lang="en-US" smtClean="0"/>
              <a:t>‹#›</a:t>
            </a:fld>
            <a:endParaRPr lang="en-US"/>
          </a:p>
        </p:txBody>
      </p:sp>
    </p:spTree>
    <p:extLst>
      <p:ext uri="{BB962C8B-B14F-4D97-AF65-F5344CB8AC3E}">
        <p14:creationId xmlns:p14="http://schemas.microsoft.com/office/powerpoint/2010/main" val="347749835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82742"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97513" y="0"/>
            <a:ext cx="2982742" cy="465138"/>
          </a:xfrm>
          <a:prstGeom prst="rect">
            <a:avLst/>
          </a:prstGeom>
        </p:spPr>
        <p:txBody>
          <a:bodyPr vert="horz" lIns="91440" tIns="45720" rIns="91440" bIns="45720" rtlCol="0"/>
          <a:lstStyle>
            <a:lvl1pPr algn="r">
              <a:defRPr sz="1200"/>
            </a:lvl1pPr>
          </a:lstStyle>
          <a:p>
            <a:fld id="{9D11AC82-CCE5-1942-8CA6-464C421099EC}" type="datetimeFigureOut">
              <a:rPr lang="en-US" smtClean="0"/>
              <a:t>1/11/2017</a:t>
            </a:fld>
            <a:endParaRPr lang="en-US"/>
          </a:p>
        </p:txBody>
      </p:sp>
      <p:sp>
        <p:nvSpPr>
          <p:cNvPr id="4" name="Slide Image Placeholder 3"/>
          <p:cNvSpPr>
            <a:spLocks noGrp="1" noRot="1" noChangeAspect="1"/>
          </p:cNvSpPr>
          <p:nvPr>
            <p:ph type="sldImg" idx="2"/>
          </p:nvPr>
        </p:nvSpPr>
        <p:spPr>
          <a:xfrm>
            <a:off x="1117600" y="696913"/>
            <a:ext cx="4646613" cy="34861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8805" y="4416426"/>
            <a:ext cx="5504204" cy="4183063"/>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1" y="8829675"/>
            <a:ext cx="2982742" cy="465138"/>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97513" y="8829675"/>
            <a:ext cx="2982742" cy="465138"/>
          </a:xfrm>
          <a:prstGeom prst="rect">
            <a:avLst/>
          </a:prstGeom>
        </p:spPr>
        <p:txBody>
          <a:bodyPr vert="horz" lIns="91440" tIns="45720" rIns="91440" bIns="45720" rtlCol="0" anchor="b"/>
          <a:lstStyle>
            <a:lvl1pPr algn="r">
              <a:defRPr sz="1200"/>
            </a:lvl1pPr>
          </a:lstStyle>
          <a:p>
            <a:fld id="{2B885656-9ADC-5E46-8414-730711472848}" type="slidenum">
              <a:rPr lang="en-US" smtClean="0"/>
              <a:t>‹#›</a:t>
            </a:fld>
            <a:endParaRPr lang="en-US"/>
          </a:p>
        </p:txBody>
      </p:sp>
    </p:spTree>
    <p:extLst>
      <p:ext uri="{BB962C8B-B14F-4D97-AF65-F5344CB8AC3E}">
        <p14:creationId xmlns:p14="http://schemas.microsoft.com/office/powerpoint/2010/main" val="272273190"/>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B885656-9ADC-5E46-8414-730711472848}" type="slidenum">
              <a:rPr lang="en-US" smtClean="0"/>
              <a:t>10</a:t>
            </a:fld>
            <a:endParaRPr lang="en-US"/>
          </a:p>
        </p:txBody>
      </p:sp>
    </p:spTree>
    <p:extLst>
      <p:ext uri="{BB962C8B-B14F-4D97-AF65-F5344CB8AC3E}">
        <p14:creationId xmlns:p14="http://schemas.microsoft.com/office/powerpoint/2010/main" val="10385600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DC0D4BF8-4D7C-6B45-9D42-A66099021C54}" type="datetime1">
              <a:rPr lang="en-US" smtClean="0"/>
              <a:t>1/11/2017</a:t>
            </a:fld>
            <a:endParaRPr lang="en-US"/>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F36DD0FD-55B0-48C4-8AF2-8A69533EDFC3}" type="slidenum">
              <a:rPr lang="en-US" smtClean="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7D000D4-88A7-134D-B8FE-99C83E0CE582}" type="datetime1">
              <a:rPr lang="en-US" smtClean="0"/>
              <a:t>1/11/2017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1F2EAEC3-FD74-5548-9E26-7539815ADF36}" type="datetime1">
              <a:rPr lang="en-US" smtClean="0"/>
              <a:t>1/11/2017</a:t>
            </a:fld>
            <a:endParaRPr lang="en-US" dirty="0"/>
          </a:p>
        </p:txBody>
      </p:sp>
      <p:sp>
        <p:nvSpPr>
          <p:cNvPr id="5" name="Footer Placeholder 4"/>
          <p:cNvSpPr>
            <a:spLocks noGrp="1"/>
          </p:cNvSpPr>
          <p:nvPr>
            <p:ph type="ftr" sz="quarter" idx="11"/>
          </p:nvPr>
        </p:nvSpPr>
        <p:spPr>
          <a:xfrm>
            <a:off x="457201" y="6248207"/>
            <a:ext cx="5573483" cy="365125"/>
          </a:xfrm>
        </p:spPr>
        <p:txBody>
          <a:bodyPr/>
          <a:lstStyle/>
          <a:p>
            <a:endParaRPr lang="en-US" dirty="0"/>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FA84A37A-AFC2-4A01-80A1-FC20F2C0D5BB}" type="slidenum">
              <a:rPr lang="en-US" smtClean="0"/>
              <a:pPr/>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1339EF4E-4844-EC4A-9E48-CE0E99FEBE27}" type="datetime1">
              <a:rPr lang="en-US" smtClean="0"/>
              <a:t>1/11/2017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FA84A37A-AFC2-4A01-80A1-FC20F2C0D5BB}" type="slidenum">
              <a:rPr lang="en-US" smtClean="0"/>
              <a:pPr/>
              <a:t>‹#›</a:t>
            </a:fld>
            <a:endParaRPr lang="en-US"/>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7324E5F0-69A5-1D4C-B43E-8BE0ED962C3F}" type="datetime1">
              <a:rPr lang="en-US" smtClean="0"/>
              <a:t>1/11/2017</a:t>
            </a:fld>
            <a:endParaRPr lang="en-US"/>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57AF16DE-A0D5-4438-950F-5B1E159C2C28}" type="slidenum">
              <a:rPr lang="en-US" smtClean="0"/>
              <a:t>‹#›</a:t>
            </a:fld>
            <a:endParaRPr lang="en-US"/>
          </a:p>
        </p:txBody>
      </p:sp>
      <p:sp>
        <p:nvSpPr>
          <p:cNvPr id="14" name="Footer Placeholder 13"/>
          <p:cNvSpPr>
            <a:spLocks noGrp="1"/>
          </p:cNvSpPr>
          <p:nvPr>
            <p:ph type="ftr" sz="quarter" idx="12"/>
          </p:nvPr>
        </p:nvSpPr>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03AFF78F-369E-8E4A-8759-AD1DB79CB69D}" type="datetime1">
              <a:rPr lang="en-US" smtClean="0"/>
              <a:t>1/11/2017</a:t>
            </a:fld>
            <a:endParaRPr lang="en-US"/>
          </a:p>
        </p:txBody>
      </p:sp>
      <p:sp>
        <p:nvSpPr>
          <p:cNvPr id="10" name="Slide Number Placeholder 9"/>
          <p:cNvSpPr>
            <a:spLocks noGrp="1"/>
          </p:cNvSpPr>
          <p:nvPr>
            <p:ph type="sldNum" sz="quarter" idx="16"/>
          </p:nvPr>
        </p:nvSpPr>
        <p:spPr/>
        <p:txBody>
          <a:bodyPr rtlCol="0"/>
          <a:lstStyle/>
          <a:p>
            <a:fld id="{FA84A37A-AFC2-4A01-80A1-FC20F2C0D5BB}" type="slidenum">
              <a:rPr lang="en-US" smtClean="0"/>
              <a:pPr/>
              <a:t>‹#›</a:t>
            </a:fld>
            <a:endParaRPr lang="en-US"/>
          </a:p>
        </p:txBody>
      </p:sp>
      <p:sp>
        <p:nvSpPr>
          <p:cNvPr id="12" name="Footer Placeholder 11"/>
          <p:cNvSpPr>
            <a:spLocks noGrp="1"/>
          </p:cNvSpPr>
          <p:nvPr>
            <p:ph type="ftr" sz="quarter" idx="17"/>
          </p:nvPr>
        </p:nvSpPr>
        <p:spPr/>
        <p:txBody>
          <a:bodyPr rtlCol="0"/>
          <a:lstStyle/>
          <a:p>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13FEABB0-CD23-7C44-A451-F231C88A6796}" type="datetime1">
              <a:rPr lang="en-US" smtClean="0"/>
              <a:t>1/11/2017</a:t>
            </a:fld>
            <a:endParaRPr lang="en-US"/>
          </a:p>
        </p:txBody>
      </p:sp>
      <p:sp>
        <p:nvSpPr>
          <p:cNvPr id="12" name="Slide Number Placeholder 11"/>
          <p:cNvSpPr>
            <a:spLocks noGrp="1"/>
          </p:cNvSpPr>
          <p:nvPr>
            <p:ph type="sldNum" sz="quarter" idx="16"/>
          </p:nvPr>
        </p:nvSpPr>
        <p:spPr/>
        <p:txBody>
          <a:bodyPr rtlCol="0"/>
          <a:lstStyle/>
          <a:p>
            <a:fld id="{FA84A37A-AFC2-4A01-80A1-FC20F2C0D5BB}" type="slidenum">
              <a:rPr lang="en-US" smtClean="0"/>
              <a:pPr/>
              <a:t>‹#›</a:t>
            </a:fld>
            <a:endParaRPr lang="en-US"/>
          </a:p>
        </p:txBody>
      </p:sp>
      <p:sp>
        <p:nvSpPr>
          <p:cNvPr id="14" name="Footer Placeholder 13"/>
          <p:cNvSpPr>
            <a:spLocks noGrp="1"/>
          </p:cNvSpPr>
          <p:nvPr>
            <p:ph type="ftr" sz="quarter" idx="17"/>
          </p:nvPr>
        </p:nvSpPr>
        <p:spPr/>
        <p:txBody>
          <a:bodyPr rtlCol="0"/>
          <a:lstStyle/>
          <a:p>
            <a:endParaRPr lang="en-US"/>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7FA7BC58-E203-AB4F-8C9D-DAB578BA7DDA}" type="datetime1">
              <a:rPr lang="en-US" smtClean="0"/>
              <a:t>1/11/2017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FA84A37A-AFC2-4A01-80A1-FC20F2C0D5B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67A824-1289-0847-BAF2-BF08DB26F36E}" type="datetime1">
              <a:rPr lang="en-US" smtClean="0"/>
              <a:t>1/11/2017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FA84A37A-AFC2-4A01-80A1-FC20F2C0D5B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BE9628F8-FB6C-864B-B9A7-745B2416E8B4}" type="datetime1">
              <a:rPr lang="en-US" smtClean="0"/>
              <a:t>1/11/2017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0FB56013-B943-42BA-886F-6F9D4EB85E9D}" type="slidenum">
              <a:rPr lang="en-US" smtClean="0"/>
              <a:t>‹#›</a:t>
            </a:fld>
            <a:endParaRPr lang="en-US"/>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8E6387CA-7FFB-EE44-9BAF-B497C260FF31}" type="datetime1">
              <a:rPr lang="en-US" smtClean="0"/>
              <a:t>1/11/2017</a:t>
            </a:fld>
            <a:endParaRPr lang="en-US"/>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FA84A37A-AFC2-4A01-80A1-FC20F2C0D5BB}" type="slidenum">
              <a:rPr lang="en-US" smtClean="0"/>
              <a:pPr/>
              <a:t>‹#›</a:t>
            </a:fld>
            <a:endParaRPr lang="en-US"/>
          </a:p>
        </p:txBody>
      </p:sp>
      <p:sp>
        <p:nvSpPr>
          <p:cNvPr id="14" name="Footer Placeholder 13"/>
          <p:cNvSpPr>
            <a:spLocks noGrp="1"/>
          </p:cNvSpPr>
          <p:nvPr>
            <p:ph type="ftr" sz="quarter" idx="12"/>
          </p:nvPr>
        </p:nvSpPr>
        <p:spPr>
          <a:xfrm>
            <a:off x="1600200" y="6248206"/>
            <a:ext cx="4572000" cy="365125"/>
          </a:xfrm>
        </p:spPr>
        <p:txBody>
          <a:bodyPr rtlCol="0"/>
          <a:lstStyle/>
          <a:p>
            <a:endParaRPr lang="en-US"/>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Drag picture to placeholder or click icon to add</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5E10AE2A-978D-2E4E-AA37-BF83D5F98D46}" type="datetime1">
              <a:rPr lang="en-US" smtClean="0"/>
              <a:t>1/11/2017</a:t>
            </a:fld>
            <a:endParaRPr lang="en-US" dirty="0"/>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dirty="0"/>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FA84A37A-AFC2-4A01-80A1-FC20F2C0D5BB}"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6267" r:id="rId1"/>
    <p:sldLayoutId id="2147486268" r:id="rId2"/>
    <p:sldLayoutId id="2147486269" r:id="rId3"/>
    <p:sldLayoutId id="2147486270" r:id="rId4"/>
    <p:sldLayoutId id="2147486271" r:id="rId5"/>
    <p:sldLayoutId id="2147486272" r:id="rId6"/>
    <p:sldLayoutId id="2147486273" r:id="rId7"/>
    <p:sldLayoutId id="2147486274" r:id="rId8"/>
    <p:sldLayoutId id="2147486275" r:id="rId9"/>
    <p:sldLayoutId id="2147486276" r:id="rId10"/>
    <p:sldLayoutId id="2147486277" r:id="rId11"/>
  </p:sldLayoutIdLst>
  <p:hf sldNum="0" hdr="0" ftr="0" dt="0"/>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 Id="rId9" Type="http://schemas.openxmlformats.org/officeDocument/2006/relationships/image" Target="../media/image3.gif"/></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3.gif"/><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hyperlink" Target="mailto:Desireemoi.r.bridges@nasa.gov"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hyperlink" Target="mailto:arc-ames-interns@mail.nasa.gov" TargetMode="External"/><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3.gif"/><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3.gif"/><Relationship Id="rId2" Type="http://schemas.openxmlformats.org/officeDocument/2006/relationships/hyperlink" Target="http://new2nasa.wikispaces.com/Abstract+and+Poster+Information" TargetMode="External"/><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 Id="rId5" Type="http://schemas.openxmlformats.org/officeDocument/2006/relationships/image" Target="../media/image3.gif"/><Relationship Id="rId4" Type="http://schemas.openxmlformats.org/officeDocument/2006/relationships/image" Target="../media/image10.jpeg"/></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8.jpeg"/><Relationship Id="rId1" Type="http://schemas.openxmlformats.org/officeDocument/2006/relationships/slideLayout" Target="../slideLayouts/slideLayout4.xml"/><Relationship Id="rId5" Type="http://schemas.openxmlformats.org/officeDocument/2006/relationships/image" Target="../media/image3.gif"/><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3" Type="http://schemas.openxmlformats.org/officeDocument/2006/relationships/hyperlink" Target="http://new2nasa.wikispaces.com/file/detail/2014%20Abstract%20Template.pptx" TargetMode="External"/><Relationship Id="rId7" Type="http://schemas.openxmlformats.org/officeDocument/2006/relationships/image" Target="../media/image13.png"/><Relationship Id="rId2" Type="http://schemas.openxmlformats.org/officeDocument/2006/relationships/hyperlink" Target="https://intern.nasa.gov/content/student-information/student-online-research-journal/index.html" TargetMode="External"/><Relationship Id="rId1" Type="http://schemas.openxmlformats.org/officeDocument/2006/relationships/slideLayout" Target="../slideLayouts/slideLayout4.xml"/><Relationship Id="rId6" Type="http://schemas.openxmlformats.org/officeDocument/2006/relationships/image" Target="../media/image3.gif"/><Relationship Id="rId5" Type="http://schemas.openxmlformats.org/officeDocument/2006/relationships/hyperlink" Target="mailto:arc-ames-interns@mail.nasa.gov" TargetMode="External"/><Relationship Id="rId4" Type="http://schemas.openxmlformats.org/officeDocument/2006/relationships/hyperlink" Target="http://new2nasa.wikispaces.com/Abstract+and+Poster+Information"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440130" y="3168147"/>
            <a:ext cx="6629400" cy="1219201"/>
          </a:xfrm>
        </p:spPr>
        <p:txBody>
          <a:bodyPr>
            <a:normAutofit fontScale="90000"/>
          </a:bodyPr>
          <a:lstStyle/>
          <a:p>
            <a:r>
              <a:rPr lang="en-US" dirty="0" smtClean="0"/>
              <a:t/>
            </a:r>
            <a:br>
              <a:rPr lang="en-US" dirty="0" smtClean="0"/>
            </a:br>
            <a:r>
              <a:rPr lang="en-US" dirty="0" smtClean="0"/>
              <a:t>Annual </a:t>
            </a:r>
            <a:r>
              <a:rPr lang="en-US" dirty="0" smtClean="0"/>
              <a:t>abstract and poster Guidelines</a:t>
            </a:r>
            <a:endParaRPr lang="en-US" dirty="0"/>
          </a:p>
        </p:txBody>
      </p:sp>
      <p:sp>
        <p:nvSpPr>
          <p:cNvPr id="2" name="Subtitle 1"/>
          <p:cNvSpPr>
            <a:spLocks noGrp="1"/>
          </p:cNvSpPr>
          <p:nvPr>
            <p:ph type="subTitle" idx="1"/>
          </p:nvPr>
        </p:nvSpPr>
        <p:spPr>
          <a:xfrm>
            <a:off x="1262414" y="4442819"/>
            <a:ext cx="5696079" cy="799049"/>
          </a:xfrm>
        </p:spPr>
        <p:txBody>
          <a:bodyPr>
            <a:normAutofit/>
          </a:bodyPr>
          <a:lstStyle/>
          <a:p>
            <a:r>
              <a:rPr lang="en-US" dirty="0" smtClean="0"/>
              <a:t>NASA Ames Research Center</a:t>
            </a:r>
            <a:endParaRPr lang="en-US" dirty="0"/>
          </a:p>
        </p:txBody>
      </p:sp>
      <p:pic>
        <p:nvPicPr>
          <p:cNvPr id="5" name="Picture 4" descr="nasa1.gif"/>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5654147" y="209530"/>
            <a:ext cx="3196276" cy="2725580"/>
          </a:xfrm>
          <a:prstGeom prst="rect">
            <a:avLst/>
          </a:prstGeom>
        </p:spPr>
      </p:pic>
    </p:spTree>
    <p:extLst>
      <p:ext uri="{BB962C8B-B14F-4D97-AF65-F5344CB8AC3E}">
        <p14:creationId xmlns:p14="http://schemas.microsoft.com/office/powerpoint/2010/main" val="817645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alibri" charset="0"/>
                <a:ea typeface="ヒラギノ角ゴ Pro W3" charset="0"/>
                <a:cs typeface="ヒラギノ角ゴ Pro W3" charset="0"/>
              </a:rPr>
              <a:t>For a successful </a:t>
            </a:r>
            <a:r>
              <a:rPr lang="en-US" dirty="0">
                <a:latin typeface="Calibri" charset="0"/>
                <a:ea typeface="ヒラギノ角ゴ Pro W3" charset="0"/>
                <a:cs typeface="ヒラギノ角ゴ Pro W3" charset="0"/>
              </a:rPr>
              <a:t>p</a:t>
            </a:r>
            <a:r>
              <a:rPr lang="en-US" dirty="0" smtClean="0">
                <a:latin typeface="Calibri" charset="0"/>
                <a:ea typeface="ヒラギノ角ゴ Pro W3" charset="0"/>
                <a:cs typeface="ヒラギノ角ゴ Pro W3" charset="0"/>
              </a:rPr>
              <a:t>oster</a:t>
            </a:r>
            <a:endParaRPr lang="en-US" dirty="0"/>
          </a:p>
        </p:txBody>
      </p:sp>
      <p:graphicFrame>
        <p:nvGraphicFramePr>
          <p:cNvPr id="6" name="Content Placeholder 5"/>
          <p:cNvGraphicFramePr>
            <a:graphicFrameLocks noGrp="1"/>
          </p:cNvGraphicFramePr>
          <p:nvPr>
            <p:ph sz="quarter" idx="1"/>
            <p:extLst>
              <p:ext uri="{D42A27DB-BD31-4B8C-83A1-F6EECF244321}">
                <p14:modId xmlns:p14="http://schemas.microsoft.com/office/powerpoint/2010/main" val="2778490821"/>
              </p:ext>
            </p:extLst>
          </p:nvPr>
        </p:nvGraphicFramePr>
        <p:xfrm>
          <a:off x="4158943" y="1580078"/>
          <a:ext cx="4508328" cy="454414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 name="Picture 9"/>
          <p:cNvPicPr>
            <a:picLocks noChangeAspect="1" noChangeArrowheads="1"/>
          </p:cNvPicPr>
          <p:nvPr/>
        </p:nvPicPr>
        <p:blipFill>
          <a:blip r:embed="rId8" cstate="email">
            <a:extLst>
              <a:ext uri="{28A0092B-C50C-407E-A947-70E740481C1C}">
                <a14:useLocalDpi xmlns:a14="http://schemas.microsoft.com/office/drawing/2010/main" val="0"/>
              </a:ext>
            </a:extLst>
          </a:blip>
          <a:srcRect/>
          <a:stretch>
            <a:fillRect/>
          </a:stretch>
        </p:blipFill>
        <p:spPr bwMode="auto">
          <a:xfrm>
            <a:off x="374343" y="1735300"/>
            <a:ext cx="3784600" cy="38036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Picture 4" descr="nasa1.gif"/>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7703336" y="96642"/>
            <a:ext cx="1316419" cy="1122558"/>
          </a:xfrm>
          <a:prstGeom prst="rect">
            <a:avLst/>
          </a:prstGeom>
        </p:spPr>
      </p:pic>
      <p:sp>
        <p:nvSpPr>
          <p:cNvPr id="7" name="Footer Placeholder 4"/>
          <p:cNvSpPr>
            <a:spLocks noGrp="1"/>
          </p:cNvSpPr>
          <p:nvPr>
            <p:ph type="ftr" sz="quarter" idx="11"/>
          </p:nvPr>
        </p:nvSpPr>
        <p:spPr>
          <a:xfrm>
            <a:off x="4035778" y="6390922"/>
            <a:ext cx="1517678" cy="365125"/>
          </a:xfrm>
        </p:spPr>
        <p:txBody>
          <a:bodyPr/>
          <a:lstStyle/>
          <a:p>
            <a:pPr>
              <a:defRPr/>
            </a:pPr>
            <a:r>
              <a:rPr lang="en-US" dirty="0" err="1"/>
              <a:t>www.nasa.gov</a:t>
            </a:r>
            <a:endParaRPr lang="en-US" dirty="0"/>
          </a:p>
        </p:txBody>
      </p:sp>
      <p:sp>
        <p:nvSpPr>
          <p:cNvPr id="3" name="TextBox 2"/>
          <p:cNvSpPr txBox="1"/>
          <p:nvPr/>
        </p:nvSpPr>
        <p:spPr>
          <a:xfrm>
            <a:off x="279400" y="6046950"/>
            <a:ext cx="4051300" cy="400110"/>
          </a:xfrm>
          <a:prstGeom prst="rect">
            <a:avLst/>
          </a:prstGeom>
          <a:noFill/>
        </p:spPr>
        <p:txBody>
          <a:bodyPr wrap="square" rtlCol="0">
            <a:spAutoFit/>
          </a:bodyPr>
          <a:lstStyle/>
          <a:p>
            <a:r>
              <a:rPr lang="en-US" sz="2000" dirty="0" smtClean="0">
                <a:solidFill>
                  <a:schemeClr val="tx2"/>
                </a:solidFill>
              </a:rPr>
              <a:t>We are proud to publish your work!</a:t>
            </a:r>
            <a:endParaRPr lang="en-US" sz="2000" dirty="0">
              <a:solidFill>
                <a:schemeClr val="tx2"/>
              </a:solidFill>
            </a:endParaRPr>
          </a:p>
        </p:txBody>
      </p:sp>
    </p:spTree>
    <p:extLst>
      <p:ext uri="{BB962C8B-B14F-4D97-AF65-F5344CB8AC3E}">
        <p14:creationId xmlns:p14="http://schemas.microsoft.com/office/powerpoint/2010/main" val="215265984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8148" y="341063"/>
            <a:ext cx="3025454" cy="780265"/>
          </a:xfrm>
        </p:spPr>
        <p:txBody>
          <a:bodyPr>
            <a:normAutofit/>
          </a:bodyPr>
          <a:lstStyle/>
          <a:p>
            <a:r>
              <a:rPr lang="en-US" dirty="0" smtClean="0"/>
              <a:t>Introduction</a:t>
            </a:r>
            <a:endParaRPr lang="en-US" dirty="0"/>
          </a:p>
        </p:txBody>
      </p:sp>
      <p:graphicFrame>
        <p:nvGraphicFramePr>
          <p:cNvPr id="4" name="Content Placeholder 3"/>
          <p:cNvGraphicFramePr>
            <a:graphicFrameLocks noGrp="1"/>
          </p:cNvGraphicFramePr>
          <p:nvPr>
            <p:ph sz="quarter" idx="1"/>
            <p:extLst>
              <p:ext uri="{D42A27DB-BD31-4B8C-83A1-F6EECF244321}">
                <p14:modId xmlns:p14="http://schemas.microsoft.com/office/powerpoint/2010/main" val="427122383"/>
              </p:ext>
            </p:extLst>
          </p:nvPr>
        </p:nvGraphicFramePr>
        <p:xfrm>
          <a:off x="612648" y="1600200"/>
          <a:ext cx="8153400" cy="4495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Picture 4" descr="nasa1.gif"/>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7703336" y="96642"/>
            <a:ext cx="1316419" cy="1122558"/>
          </a:xfrm>
          <a:prstGeom prst="rect">
            <a:avLst/>
          </a:prstGeom>
        </p:spPr>
      </p:pic>
      <p:sp>
        <p:nvSpPr>
          <p:cNvPr id="6" name="Footer Placeholder 4"/>
          <p:cNvSpPr>
            <a:spLocks noGrp="1"/>
          </p:cNvSpPr>
          <p:nvPr>
            <p:ph type="ftr" sz="quarter" idx="11"/>
          </p:nvPr>
        </p:nvSpPr>
        <p:spPr>
          <a:xfrm>
            <a:off x="4035777" y="6390922"/>
            <a:ext cx="1539399" cy="365125"/>
          </a:xfrm>
        </p:spPr>
        <p:txBody>
          <a:bodyPr/>
          <a:lstStyle/>
          <a:p>
            <a:pPr>
              <a:defRPr/>
            </a:pPr>
            <a:r>
              <a:rPr lang="en-US" dirty="0" err="1"/>
              <a:t>www.nasa.gov</a:t>
            </a:r>
            <a:endParaRPr lang="en-US" dirty="0"/>
          </a:p>
        </p:txBody>
      </p:sp>
    </p:spTree>
    <p:extLst>
      <p:ext uri="{BB962C8B-B14F-4D97-AF65-F5344CB8AC3E}">
        <p14:creationId xmlns:p14="http://schemas.microsoft.com/office/powerpoint/2010/main" val="3610476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557" y="228600"/>
            <a:ext cx="8153400" cy="990600"/>
          </a:xfrm>
        </p:spPr>
        <p:txBody>
          <a:bodyPr>
            <a:normAutofit/>
          </a:bodyPr>
          <a:lstStyle/>
          <a:p>
            <a:r>
              <a:rPr lang="en-US" b="1" dirty="0" smtClean="0"/>
              <a:t>Know your project manager</a:t>
            </a:r>
            <a:endParaRPr lang="en-US" b="1" dirty="0"/>
          </a:p>
        </p:txBody>
      </p:sp>
      <p:sp>
        <p:nvSpPr>
          <p:cNvPr id="3" name="Content Placeholder 2"/>
          <p:cNvSpPr>
            <a:spLocks noGrp="1"/>
          </p:cNvSpPr>
          <p:nvPr>
            <p:ph sz="quarter" idx="1"/>
          </p:nvPr>
        </p:nvSpPr>
        <p:spPr>
          <a:xfrm>
            <a:off x="612648" y="1600199"/>
            <a:ext cx="8153400" cy="4833055"/>
          </a:xfrm>
        </p:spPr>
        <p:txBody>
          <a:bodyPr>
            <a:normAutofit/>
          </a:bodyPr>
          <a:lstStyle/>
          <a:p>
            <a:pPr>
              <a:lnSpc>
                <a:spcPct val="120000"/>
              </a:lnSpc>
            </a:pPr>
            <a:r>
              <a:rPr lang="en-US" dirty="0" smtClean="0">
                <a:ea typeface="ヒラギノ角ゴ Pro W3" charset="0"/>
                <a:cs typeface="ヒラギノ角ゴ Pro W3" charset="0"/>
              </a:rPr>
              <a:t>Haley Feck– </a:t>
            </a:r>
            <a:r>
              <a:rPr lang="en-US" dirty="0" smtClean="0">
                <a:ea typeface="ヒラギノ角ゴ Pro W3" charset="0"/>
                <a:cs typeface="ヒラギノ角ゴ Pro W3" charset="0"/>
              </a:rPr>
              <a:t>All U.S. Nationals</a:t>
            </a:r>
          </a:p>
          <a:p>
            <a:pPr lvl="1">
              <a:lnSpc>
                <a:spcPct val="120000"/>
              </a:lnSpc>
            </a:pPr>
            <a:r>
              <a:rPr lang="en-US" b="1" u="sng" dirty="0" smtClean="0">
                <a:solidFill>
                  <a:srgbClr val="FFAA00"/>
                </a:solidFill>
              </a:rPr>
              <a:t>Haley.e.feck@nasa.gov</a:t>
            </a:r>
            <a:endParaRPr lang="en-US" b="1" u="sng" dirty="0" smtClean="0">
              <a:solidFill>
                <a:srgbClr val="FFAA00"/>
              </a:solidFill>
            </a:endParaRPr>
          </a:p>
          <a:p>
            <a:pPr>
              <a:lnSpc>
                <a:spcPct val="120000"/>
              </a:lnSpc>
            </a:pPr>
            <a:r>
              <a:rPr lang="en-US" dirty="0" smtClean="0">
                <a:ea typeface="ヒラギノ角ゴ Pro W3" charset="0"/>
                <a:cs typeface="ヒラギノ角ゴ Pro W3" charset="0"/>
              </a:rPr>
              <a:t>Porsche Parker– International Students</a:t>
            </a:r>
          </a:p>
          <a:p>
            <a:pPr lvl="1">
              <a:lnSpc>
                <a:spcPct val="120000"/>
              </a:lnSpc>
            </a:pPr>
            <a:r>
              <a:rPr lang="en-US" b="1" u="sng" dirty="0" smtClean="0">
                <a:solidFill>
                  <a:srgbClr val="FFAA00"/>
                </a:solidFill>
                <a:ea typeface="ヒラギノ角ゴ Pro W3" charset="0"/>
                <a:cs typeface="ヒラギノ角ゴ Pro W3" charset="0"/>
                <a:hlinkClick r:id="rId2"/>
              </a:rPr>
              <a:t>Porsche.Parker@nasa.gov</a:t>
            </a:r>
            <a:endParaRPr lang="en-US" b="1" u="sng" dirty="0" smtClean="0">
              <a:solidFill>
                <a:srgbClr val="FFAA00"/>
              </a:solidFill>
              <a:ea typeface="ヒラギノ角ゴ Pro W3" charset="0"/>
              <a:cs typeface="ヒラギノ角ゴ Pro W3" charset="0"/>
            </a:endParaRPr>
          </a:p>
          <a:p>
            <a:pPr>
              <a:lnSpc>
                <a:spcPct val="120000"/>
              </a:lnSpc>
            </a:pPr>
            <a:r>
              <a:rPr lang="en-US" dirty="0" smtClean="0">
                <a:ea typeface="ヒラギノ角ゴ Pro W3" charset="0"/>
                <a:cs typeface="ヒラギノ角ゴ Pro W3" charset="0"/>
              </a:rPr>
              <a:t>Nicole </a:t>
            </a:r>
            <a:r>
              <a:rPr lang="en-US" dirty="0" err="1" smtClean="0">
                <a:ea typeface="ヒラギノ角ゴ Pro W3" charset="0"/>
                <a:cs typeface="ヒラギノ角ゴ Pro W3" charset="0"/>
              </a:rPr>
              <a:t>Medenilla</a:t>
            </a:r>
            <a:r>
              <a:rPr lang="en-US" dirty="0" smtClean="0">
                <a:ea typeface="ヒラギノ角ゴ Pro W3" charset="0"/>
                <a:cs typeface="ヒラギノ角ゴ Pro W3" charset="0"/>
              </a:rPr>
              <a:t>- Student Programs Assistant</a:t>
            </a:r>
          </a:p>
          <a:p>
            <a:pPr lvl="1">
              <a:lnSpc>
                <a:spcPct val="120000"/>
              </a:lnSpc>
            </a:pPr>
            <a:r>
              <a:rPr lang="en-US" b="1" dirty="0" err="1">
                <a:solidFill>
                  <a:srgbClr val="FFAA00"/>
                </a:solidFill>
                <a:ea typeface="ヒラギノ角ゴ Pro W3" charset="0"/>
                <a:cs typeface="ヒラギノ角ゴ Pro W3" charset="0"/>
              </a:rPr>
              <a:t>N</a:t>
            </a:r>
            <a:r>
              <a:rPr lang="en-US" b="1" dirty="0" err="1" smtClean="0">
                <a:solidFill>
                  <a:srgbClr val="FFAA00"/>
                </a:solidFill>
                <a:ea typeface="ヒラギノ角ゴ Pro W3" charset="0"/>
                <a:cs typeface="ヒラギノ角ゴ Pro W3" charset="0"/>
              </a:rPr>
              <a:t>icole.E.Medenilla@nasa.gov</a:t>
            </a:r>
            <a:endParaRPr lang="en-US" b="1" dirty="0" smtClean="0">
              <a:solidFill>
                <a:srgbClr val="000000"/>
              </a:solidFill>
              <a:ea typeface="ヒラギノ角ゴ Pro W3" charset="0"/>
              <a:cs typeface="ヒラギノ角ゴ Pro W3" charset="0"/>
            </a:endParaRPr>
          </a:p>
          <a:p>
            <a:pPr>
              <a:lnSpc>
                <a:spcPct val="120000"/>
              </a:lnSpc>
            </a:pPr>
            <a:endParaRPr lang="en-US" dirty="0">
              <a:ea typeface="ヒラギノ角ゴ Pro W3" charset="0"/>
              <a:cs typeface="ヒラギノ角ゴ Pro W3" charset="0"/>
            </a:endParaRPr>
          </a:p>
          <a:p>
            <a:pPr>
              <a:lnSpc>
                <a:spcPct val="120000"/>
              </a:lnSpc>
            </a:pPr>
            <a:endParaRPr lang="en-US" dirty="0"/>
          </a:p>
        </p:txBody>
      </p:sp>
      <p:pic>
        <p:nvPicPr>
          <p:cNvPr id="5" name="Picture 4" descr="nasa1.gif"/>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7703336" y="96642"/>
            <a:ext cx="1316419" cy="1122558"/>
          </a:xfrm>
          <a:prstGeom prst="rect">
            <a:avLst/>
          </a:prstGeom>
        </p:spPr>
      </p:pic>
      <p:sp>
        <p:nvSpPr>
          <p:cNvPr id="7" name="Footer Placeholder 4"/>
          <p:cNvSpPr>
            <a:spLocks noGrp="1"/>
          </p:cNvSpPr>
          <p:nvPr>
            <p:ph type="ftr" sz="quarter" idx="11"/>
          </p:nvPr>
        </p:nvSpPr>
        <p:spPr>
          <a:xfrm>
            <a:off x="4035778" y="6433255"/>
            <a:ext cx="1398864" cy="365125"/>
          </a:xfrm>
        </p:spPr>
        <p:txBody>
          <a:bodyPr/>
          <a:lstStyle/>
          <a:p>
            <a:pPr>
              <a:defRPr/>
            </a:pPr>
            <a:r>
              <a:rPr lang="en-US" dirty="0" err="1"/>
              <a:t>www.nasa.gov</a:t>
            </a:r>
            <a:endParaRPr lang="en-US" dirty="0"/>
          </a:p>
        </p:txBody>
      </p:sp>
    </p:spTree>
    <p:extLst>
      <p:ext uri="{BB962C8B-B14F-4D97-AF65-F5344CB8AC3E}">
        <p14:creationId xmlns:p14="http://schemas.microsoft.com/office/powerpoint/2010/main" val="38624378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Saving Your </a:t>
            </a:r>
            <a:r>
              <a:rPr lang="en-US" dirty="0"/>
              <a:t>P</a:t>
            </a:r>
            <a:r>
              <a:rPr lang="en-US" dirty="0" smtClean="0"/>
              <a:t>oster</a:t>
            </a:r>
            <a:endParaRPr lang="en-US" dirty="0"/>
          </a:p>
        </p:txBody>
      </p:sp>
      <p:pic>
        <p:nvPicPr>
          <p:cNvPr id="5" name="Picture 4" descr="nasa1.gif"/>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7703336" y="96642"/>
            <a:ext cx="1316419" cy="1122558"/>
          </a:xfrm>
          <a:prstGeom prst="rect">
            <a:avLst/>
          </a:prstGeom>
        </p:spPr>
      </p:pic>
      <p:graphicFrame>
        <p:nvGraphicFramePr>
          <p:cNvPr id="7" name="Diagram 6"/>
          <p:cNvGraphicFramePr/>
          <p:nvPr>
            <p:extLst>
              <p:ext uri="{D42A27DB-BD31-4B8C-83A1-F6EECF244321}">
                <p14:modId xmlns:p14="http://schemas.microsoft.com/office/powerpoint/2010/main" val="2625318585"/>
              </p:ext>
            </p:extLst>
          </p:nvPr>
        </p:nvGraphicFramePr>
        <p:xfrm>
          <a:off x="557372" y="1595995"/>
          <a:ext cx="8586628" cy="50693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2" name="Rectangle 11"/>
          <p:cNvSpPr/>
          <p:nvPr/>
        </p:nvSpPr>
        <p:spPr>
          <a:xfrm>
            <a:off x="4568255" y="2227626"/>
            <a:ext cx="4451500" cy="1200329"/>
          </a:xfrm>
          <a:prstGeom prst="rect">
            <a:avLst/>
          </a:prstGeom>
        </p:spPr>
        <p:txBody>
          <a:bodyPr wrap="square">
            <a:spAutoFit/>
          </a:bodyPr>
          <a:lstStyle/>
          <a:p>
            <a:pPr marL="685800" lvl="1" indent="-1588" algn="ctr"/>
            <a:r>
              <a:rPr lang="en-US" dirty="0">
                <a:solidFill>
                  <a:schemeClr val="accent2"/>
                </a:solidFill>
                <a:latin typeface="Times New Roman"/>
                <a:ea typeface="ヒラギノ角ゴ Pro W3" charset="0"/>
                <a:cs typeface="Times New Roman"/>
              </a:rPr>
              <a:t>Posters due from mentor </a:t>
            </a:r>
            <a:r>
              <a:rPr lang="en-US" dirty="0" smtClean="0">
                <a:solidFill>
                  <a:schemeClr val="accent2"/>
                </a:solidFill>
                <a:latin typeface="Times New Roman"/>
                <a:ea typeface="ヒラギノ角ゴ Pro W3" charset="0"/>
                <a:cs typeface="Times New Roman"/>
              </a:rPr>
              <a:t>to </a:t>
            </a:r>
            <a:r>
              <a:rPr lang="en-US" dirty="0" smtClean="0">
                <a:solidFill>
                  <a:schemeClr val="accent2"/>
                </a:solidFill>
                <a:latin typeface="Times New Roman"/>
                <a:ea typeface="ヒラギノ角ゴ Pro W3" charset="0"/>
                <a:cs typeface="Times New Roman"/>
                <a:hlinkClick r:id="rId8"/>
              </a:rPr>
              <a:t>arc-ames-interns@mail.nasa.gov</a:t>
            </a:r>
            <a:r>
              <a:rPr lang="en-US" dirty="0" smtClean="0">
                <a:solidFill>
                  <a:schemeClr val="accent2"/>
                </a:solidFill>
                <a:latin typeface="Times New Roman"/>
                <a:ea typeface="ヒラギノ角ゴ Pro W3" charset="0"/>
                <a:cs typeface="Times New Roman"/>
              </a:rPr>
              <a:t> </a:t>
            </a:r>
            <a:endParaRPr lang="en-US" dirty="0">
              <a:solidFill>
                <a:schemeClr val="accent2"/>
              </a:solidFill>
              <a:latin typeface="Times New Roman"/>
              <a:ea typeface="ヒラギノ角ゴ Pro W3" charset="0"/>
              <a:cs typeface="Times New Roman"/>
            </a:endParaRPr>
          </a:p>
          <a:p>
            <a:pPr marL="685800" lvl="1" indent="-1588" algn="ctr"/>
            <a:r>
              <a:rPr lang="en-US" b="1" u="sng" dirty="0" smtClean="0">
                <a:solidFill>
                  <a:schemeClr val="accent2"/>
                </a:solidFill>
                <a:latin typeface="Times New Roman"/>
                <a:ea typeface="ヒラギノ角ゴ Pro W3" charset="0"/>
                <a:cs typeface="Times New Roman"/>
              </a:rPr>
              <a:t>by 12:00 p.m. on the due date. See new2nasa wiki.</a:t>
            </a:r>
            <a:endParaRPr lang="en-US" b="1" u="sng" dirty="0">
              <a:solidFill>
                <a:schemeClr val="accent2"/>
              </a:solidFill>
              <a:latin typeface="Times New Roman"/>
              <a:ea typeface="ヒラギノ角ゴ Pro W3" charset="0"/>
              <a:cs typeface="Times New Roman"/>
            </a:endParaRPr>
          </a:p>
        </p:txBody>
      </p:sp>
      <p:sp>
        <p:nvSpPr>
          <p:cNvPr id="8" name="Footer Placeholder 4"/>
          <p:cNvSpPr>
            <a:spLocks noGrp="1"/>
          </p:cNvSpPr>
          <p:nvPr>
            <p:ph type="ftr" sz="quarter" idx="11"/>
          </p:nvPr>
        </p:nvSpPr>
        <p:spPr>
          <a:xfrm>
            <a:off x="4035778" y="6440424"/>
            <a:ext cx="1512766" cy="365125"/>
          </a:xfrm>
        </p:spPr>
        <p:txBody>
          <a:bodyPr/>
          <a:lstStyle/>
          <a:p>
            <a:pPr>
              <a:defRPr/>
            </a:pPr>
            <a:r>
              <a:rPr lang="en-US" dirty="0" err="1"/>
              <a:t>www.nasa.gov</a:t>
            </a:r>
            <a:endParaRPr lang="en-US" dirty="0"/>
          </a:p>
        </p:txBody>
      </p:sp>
    </p:spTree>
    <p:extLst>
      <p:ext uri="{BB962C8B-B14F-4D97-AF65-F5344CB8AC3E}">
        <p14:creationId xmlns:p14="http://schemas.microsoft.com/office/powerpoint/2010/main" val="13178944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Template Options</a:t>
            </a:r>
            <a:endParaRPr lang="en-US" dirty="0"/>
          </a:p>
        </p:txBody>
      </p:sp>
      <p:sp>
        <p:nvSpPr>
          <p:cNvPr id="3" name="Content Placeholder 2"/>
          <p:cNvSpPr>
            <a:spLocks noGrp="1"/>
          </p:cNvSpPr>
          <p:nvPr>
            <p:ph sz="quarter" idx="1"/>
          </p:nvPr>
        </p:nvSpPr>
        <p:spPr>
          <a:xfrm>
            <a:off x="457200" y="1475430"/>
            <a:ext cx="8229600" cy="5223437"/>
          </a:xfrm>
        </p:spPr>
        <p:txBody>
          <a:bodyPr>
            <a:normAutofit fontScale="77500" lnSpcReduction="20000"/>
          </a:bodyPr>
          <a:lstStyle/>
          <a:p>
            <a:pPr marL="3175" indent="-3175">
              <a:lnSpc>
                <a:spcPct val="110000"/>
              </a:lnSpc>
              <a:buNone/>
              <a:defRPr/>
            </a:pPr>
            <a:r>
              <a:rPr lang="en-US" sz="3000" dirty="0"/>
              <a:t>There are several templates from which to chose. You may also create your own. However, try to make your new template conform to the same standards as the ones shown here</a:t>
            </a:r>
            <a:r>
              <a:rPr lang="en-US" sz="3000" dirty="0" smtClean="0"/>
              <a:t>.</a:t>
            </a:r>
          </a:p>
          <a:p>
            <a:pPr marL="3175" indent="-3175">
              <a:lnSpc>
                <a:spcPct val="110000"/>
              </a:lnSpc>
              <a:buNone/>
              <a:defRPr/>
            </a:pPr>
            <a:endParaRPr lang="en-US" dirty="0" smtClean="0"/>
          </a:p>
          <a:p>
            <a:pPr marL="3175" indent="-3175">
              <a:lnSpc>
                <a:spcPct val="110000"/>
              </a:lnSpc>
              <a:buNone/>
              <a:defRPr/>
            </a:pPr>
            <a:endParaRPr lang="en-US" dirty="0"/>
          </a:p>
          <a:p>
            <a:pPr marL="3175" indent="-3175">
              <a:lnSpc>
                <a:spcPct val="110000"/>
              </a:lnSpc>
              <a:buNone/>
              <a:defRPr/>
            </a:pPr>
            <a:endParaRPr lang="en-US" dirty="0"/>
          </a:p>
          <a:p>
            <a:pPr marL="3175" indent="-3175">
              <a:lnSpc>
                <a:spcPct val="110000"/>
              </a:lnSpc>
              <a:buNone/>
              <a:defRPr/>
            </a:pPr>
            <a:endParaRPr lang="en-US" dirty="0"/>
          </a:p>
          <a:p>
            <a:pPr marL="3175" indent="-3175">
              <a:lnSpc>
                <a:spcPct val="110000"/>
              </a:lnSpc>
              <a:buNone/>
              <a:defRPr/>
            </a:pPr>
            <a:endParaRPr lang="en-US" sz="1700" dirty="0" smtClean="0"/>
          </a:p>
          <a:p>
            <a:pPr marL="3175" indent="-3175">
              <a:lnSpc>
                <a:spcPct val="110000"/>
              </a:lnSpc>
              <a:buNone/>
              <a:defRPr/>
            </a:pPr>
            <a:r>
              <a:rPr lang="en-US" sz="3000" dirty="0" smtClean="0"/>
              <a:t>The </a:t>
            </a:r>
            <a:r>
              <a:rPr lang="en-US" sz="3000" dirty="0"/>
              <a:t>placeholder picture on the clear template should be replaced with your own graphics and text</a:t>
            </a:r>
            <a:r>
              <a:rPr lang="en-US" sz="3000" dirty="0" smtClean="0"/>
              <a:t>.</a:t>
            </a:r>
            <a:endParaRPr lang="en-US" sz="4000" b="1" i="1" dirty="0" smtClean="0">
              <a:latin typeface="Times New Roman"/>
              <a:cs typeface="Times New Roman"/>
            </a:endParaRPr>
          </a:p>
          <a:p>
            <a:pPr marL="3175" indent="-3175" algn="ctr">
              <a:lnSpc>
                <a:spcPct val="120000"/>
              </a:lnSpc>
              <a:buNone/>
              <a:defRPr/>
            </a:pPr>
            <a:r>
              <a:rPr lang="en-US" dirty="0" smtClean="0">
                <a:solidFill>
                  <a:schemeClr val="tx2"/>
                </a:solidFill>
                <a:latin typeface="Bangla MN"/>
                <a:cs typeface="Bangla MN"/>
              </a:rPr>
              <a:t>These templates </a:t>
            </a:r>
            <a:r>
              <a:rPr lang="en-US" dirty="0">
                <a:solidFill>
                  <a:schemeClr val="tx2"/>
                </a:solidFill>
                <a:latin typeface="Bangla MN"/>
                <a:cs typeface="Bangla MN"/>
              </a:rPr>
              <a:t>are also available at: </a:t>
            </a:r>
            <a:endParaRPr lang="en-US" dirty="0" smtClean="0">
              <a:solidFill>
                <a:schemeClr val="tx2"/>
              </a:solidFill>
              <a:latin typeface="Bangla MN"/>
              <a:cs typeface="Bangla MN"/>
            </a:endParaRPr>
          </a:p>
          <a:p>
            <a:pPr marL="3175" indent="-3175" algn="ctr">
              <a:lnSpc>
                <a:spcPct val="120000"/>
              </a:lnSpc>
              <a:buNone/>
              <a:defRPr/>
            </a:pPr>
            <a:r>
              <a:rPr lang="en-US" sz="3200" dirty="0" smtClean="0">
                <a:solidFill>
                  <a:schemeClr val="accent2">
                    <a:lumMod val="75000"/>
                  </a:schemeClr>
                </a:solidFill>
                <a:latin typeface="Bangla MN"/>
                <a:cs typeface="Bangla MN"/>
                <a:hlinkClick r:id="rId2"/>
              </a:rPr>
              <a:t>http</a:t>
            </a:r>
            <a:r>
              <a:rPr lang="en-US" sz="3200" dirty="0">
                <a:solidFill>
                  <a:schemeClr val="accent2">
                    <a:lumMod val="75000"/>
                  </a:schemeClr>
                </a:solidFill>
                <a:latin typeface="Bangla MN"/>
                <a:cs typeface="Bangla MN"/>
                <a:hlinkClick r:id="rId2"/>
              </a:rPr>
              <a:t>://new2nasa.wikispaces.com/Abstract+and+Poster</a:t>
            </a:r>
            <a:r>
              <a:rPr lang="en-US" sz="3200" dirty="0" smtClean="0">
                <a:solidFill>
                  <a:schemeClr val="accent2">
                    <a:lumMod val="75000"/>
                  </a:schemeClr>
                </a:solidFill>
                <a:latin typeface="Bangla MN"/>
                <a:cs typeface="Bangla MN"/>
                <a:hlinkClick r:id="rId2"/>
              </a:rPr>
              <a:t>+</a:t>
            </a:r>
          </a:p>
          <a:p>
            <a:pPr marL="3175" indent="-3175" algn="ctr">
              <a:lnSpc>
                <a:spcPct val="120000"/>
              </a:lnSpc>
              <a:buNone/>
              <a:defRPr/>
            </a:pPr>
            <a:r>
              <a:rPr lang="en-US" sz="3200" dirty="0" smtClean="0">
                <a:solidFill>
                  <a:schemeClr val="accent2">
                    <a:lumMod val="75000"/>
                  </a:schemeClr>
                </a:solidFill>
                <a:latin typeface="Bangla MN"/>
                <a:cs typeface="Bangla MN"/>
                <a:hlinkClick r:id="rId2"/>
              </a:rPr>
              <a:t>Information</a:t>
            </a:r>
            <a:endParaRPr lang="en-US" dirty="0">
              <a:solidFill>
                <a:schemeClr val="accent2">
                  <a:lumMod val="75000"/>
                </a:schemeClr>
              </a:solidFill>
              <a:latin typeface="Bangla MN"/>
              <a:cs typeface="Bangla MN"/>
            </a:endParaRPr>
          </a:p>
        </p:txBody>
      </p:sp>
      <p:sp>
        <p:nvSpPr>
          <p:cNvPr id="8" name="Round Diagonal Corner Rectangle 7">
            <a:hlinkClick r:id="rId2"/>
          </p:cNvPr>
          <p:cNvSpPr/>
          <p:nvPr/>
        </p:nvSpPr>
        <p:spPr>
          <a:xfrm>
            <a:off x="843379" y="2506991"/>
            <a:ext cx="7457241" cy="1604742"/>
          </a:xfrm>
          <a:prstGeom prst="round2DiagRect">
            <a:avLst/>
          </a:prstGeom>
          <a:ln>
            <a:solidFill>
              <a:schemeClr val="accent4">
                <a:lumMod val="75000"/>
              </a:schemeClr>
            </a:solid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dirty="0"/>
          </a:p>
        </p:txBody>
      </p:sp>
      <p:pic>
        <p:nvPicPr>
          <p:cNvPr id="10" name="Picture 14" descr="NASA_Templ_White-Horiz-sm"/>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251498" y="2873542"/>
            <a:ext cx="1290638" cy="9858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Picture 15" descr="NASA_Templ_White-Vert-sm"/>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3213646" y="2790993"/>
            <a:ext cx="985838" cy="11509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 name="Picture 16" descr="NASA_Templ_Black-Horiz-sm"/>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4870994" y="2873543"/>
            <a:ext cx="1290637" cy="9858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Picture 18" descr="NASA_Templ_Black-Vert-sm"/>
          <p:cNvPicPr>
            <a:picLocks noChangeAspect="1"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6930796" y="2755275"/>
            <a:ext cx="985837" cy="1222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 name="Picture 13" descr="nasa1.gif"/>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7703336" y="96642"/>
            <a:ext cx="1316419" cy="1122558"/>
          </a:xfrm>
          <a:prstGeom prst="rect">
            <a:avLst/>
          </a:prstGeom>
        </p:spPr>
      </p:pic>
    </p:spTree>
    <p:extLst>
      <p:ext uri="{BB962C8B-B14F-4D97-AF65-F5344CB8AC3E}">
        <p14:creationId xmlns:p14="http://schemas.microsoft.com/office/powerpoint/2010/main" val="8894603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6"/>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2"/>
                </a:solidFill>
              </a:rPr>
              <a:t>Template Sizing</a:t>
            </a:r>
            <a:endParaRPr lang="en-US" dirty="0">
              <a:solidFill>
                <a:schemeClr val="bg2"/>
              </a:solidFill>
            </a:endParaRPr>
          </a:p>
        </p:txBody>
      </p:sp>
      <p:sp>
        <p:nvSpPr>
          <p:cNvPr id="3" name="Content Placeholder 2"/>
          <p:cNvSpPr>
            <a:spLocks noGrp="1"/>
          </p:cNvSpPr>
          <p:nvPr>
            <p:ph sz="quarter" idx="1"/>
          </p:nvPr>
        </p:nvSpPr>
        <p:spPr>
          <a:xfrm>
            <a:off x="183445" y="1786466"/>
            <a:ext cx="4122784" cy="4867017"/>
          </a:xfrm>
        </p:spPr>
        <p:txBody>
          <a:bodyPr>
            <a:normAutofit fontScale="70000" lnSpcReduction="20000"/>
          </a:bodyPr>
          <a:lstStyle/>
          <a:p>
            <a:pPr>
              <a:lnSpc>
                <a:spcPct val="120000"/>
              </a:lnSpc>
              <a:buClrTx/>
              <a:buSzPct val="80000"/>
              <a:buFont typeface="Wingdings" charset="2"/>
              <a:buChar char=""/>
            </a:pPr>
            <a:r>
              <a:rPr lang="en-US" dirty="0" smtClean="0">
                <a:ea typeface="ヒラギノ角ゴ Pro W3" charset="0"/>
                <a:cs typeface="ヒラギノ角ゴ Pro W3" charset="0"/>
              </a:rPr>
              <a:t>All </a:t>
            </a:r>
            <a:r>
              <a:rPr lang="en-US" dirty="0">
                <a:ea typeface="ヒラギノ角ゴ Pro W3" charset="0"/>
                <a:cs typeface="ヒラギノ角ゴ Pro W3" charset="0"/>
              </a:rPr>
              <a:t>available templates have a file size of: </a:t>
            </a:r>
            <a:r>
              <a:rPr lang="en-US" dirty="0" smtClean="0">
                <a:ea typeface="ヒラギノ角ゴ Pro W3" charset="0"/>
                <a:cs typeface="ヒラギノ角ゴ Pro W3" charset="0"/>
              </a:rPr>
              <a:t>32” x </a:t>
            </a:r>
            <a:r>
              <a:rPr lang="en-US" altLang="ja-JP" dirty="0" smtClean="0">
                <a:ea typeface="ヒラギノ角ゴ Pro W3" charset="0"/>
                <a:cs typeface="ヒラギノ角ゴ Pro W3" charset="0"/>
              </a:rPr>
              <a:t>42”</a:t>
            </a:r>
          </a:p>
          <a:p>
            <a:pPr>
              <a:lnSpc>
                <a:spcPct val="120000"/>
              </a:lnSpc>
              <a:buClrTx/>
              <a:buSzPct val="80000"/>
              <a:buFont typeface="Wingdings" charset="2"/>
              <a:buChar char=""/>
            </a:pPr>
            <a:r>
              <a:rPr lang="en-US" altLang="ja-JP" dirty="0" smtClean="0">
                <a:ea typeface="ヒラギノ角ゴ Pro W3" charset="0"/>
                <a:cs typeface="ヒラギノ角ゴ Pro W3" charset="0"/>
              </a:rPr>
              <a:t>18 point font </a:t>
            </a:r>
            <a:r>
              <a:rPr lang="en-US" altLang="ja-JP" i="1" dirty="0" smtClean="0">
                <a:ea typeface="ヒラギノ角ゴ Pro W3" charset="0"/>
                <a:cs typeface="ヒラギノ角ゴ Pro W3" charset="0"/>
              </a:rPr>
              <a:t>minimum</a:t>
            </a:r>
            <a:endParaRPr lang="en-US" altLang="ja-JP" dirty="0">
              <a:ea typeface="ヒラギノ角ゴ Pro W3" charset="0"/>
              <a:cs typeface="ヒラギノ角ゴ Pro W3" charset="0"/>
            </a:endParaRPr>
          </a:p>
          <a:p>
            <a:pPr>
              <a:lnSpc>
                <a:spcPct val="120000"/>
              </a:lnSpc>
              <a:buClrTx/>
              <a:buSzPct val="80000"/>
              <a:buFont typeface="Wingdings" charset="2"/>
              <a:buChar char=""/>
            </a:pPr>
            <a:r>
              <a:rPr lang="en-US" b="1" dirty="0" smtClean="0">
                <a:ea typeface="ヒラギノ角ゴ Pro W3" charset="0"/>
                <a:cs typeface="ヒラギノ角ゴ Pro W3" charset="0"/>
              </a:rPr>
              <a:t>Working area</a:t>
            </a:r>
            <a:r>
              <a:rPr lang="en-US" dirty="0" smtClean="0">
                <a:ea typeface="ヒラギノ角ゴ Pro W3" charset="0"/>
                <a:cs typeface="ヒラギノ角ゴ Pro W3" charset="0"/>
              </a:rPr>
              <a:t>: </a:t>
            </a:r>
          </a:p>
          <a:p>
            <a:pPr marL="834390" lvl="1" indent="-514350">
              <a:lnSpc>
                <a:spcPct val="120000"/>
              </a:lnSpc>
              <a:buClrTx/>
              <a:buSzPct val="80000"/>
              <a:buFont typeface="Wingdings" charset="2"/>
              <a:buChar char="²"/>
            </a:pPr>
            <a:r>
              <a:rPr lang="en-US" dirty="0" smtClean="0">
                <a:ea typeface="ヒラギノ角ゴ Pro W3" charset="0"/>
                <a:cs typeface="ヒラギノ角ゴ Pro W3" charset="0"/>
              </a:rPr>
              <a:t>Allowing for a 1”</a:t>
            </a:r>
            <a:r>
              <a:rPr lang="en-US" altLang="ja-JP" dirty="0" smtClean="0">
                <a:ea typeface="ヒラギノ角ゴ Pro W3" charset="0"/>
                <a:cs typeface="ヒラギノ角ゴ Pro W3" charset="0"/>
              </a:rPr>
              <a:t> bleed strip that will be trimmed off on all four sides, the final size of your poster will be: 30” x 40”</a:t>
            </a:r>
            <a:endParaRPr lang="en-US" altLang="ja-JP" sz="1400" dirty="0">
              <a:ea typeface="ヒラギノ角ゴ Pro W3" charset="0"/>
              <a:cs typeface="ヒラギノ角ゴ Pro W3" charset="0"/>
            </a:endParaRPr>
          </a:p>
          <a:p>
            <a:pPr>
              <a:lnSpc>
                <a:spcPct val="120000"/>
              </a:lnSpc>
              <a:buClrTx/>
              <a:buSzPct val="80000"/>
              <a:buFont typeface="Wingdings" charset="2"/>
              <a:buChar char=""/>
            </a:pPr>
            <a:r>
              <a:rPr lang="en-US" b="1" dirty="0" smtClean="0">
                <a:ea typeface="ヒラギノ角ゴ Pro W3" charset="0"/>
                <a:cs typeface="ヒラギノ角ゴ Pro W3" charset="0"/>
              </a:rPr>
              <a:t>Content area</a:t>
            </a:r>
            <a:r>
              <a:rPr lang="en-US" dirty="0" smtClean="0">
                <a:ea typeface="ヒラギノ角ゴ Pro W3" charset="0"/>
                <a:cs typeface="ヒラギノ角ゴ Pro W3" charset="0"/>
              </a:rPr>
              <a:t>: </a:t>
            </a:r>
          </a:p>
          <a:p>
            <a:pPr marL="777240" lvl="1" indent="-457200">
              <a:lnSpc>
                <a:spcPct val="120000"/>
              </a:lnSpc>
              <a:buClrTx/>
              <a:buSzPct val="80000"/>
              <a:buFont typeface="Wingdings" charset="2"/>
              <a:buChar char="²"/>
            </a:pPr>
            <a:r>
              <a:rPr lang="en-US" dirty="0" smtClean="0">
                <a:ea typeface="ヒラギノ角ゴ Pro W3" charset="0"/>
                <a:cs typeface="ヒラギノ角ゴ Pro W3" charset="0"/>
              </a:rPr>
              <a:t>This is the 28” x </a:t>
            </a:r>
            <a:r>
              <a:rPr lang="en-US" altLang="ja-JP" dirty="0" smtClean="0">
                <a:ea typeface="ヒラギノ角ゴ Pro W3" charset="0"/>
                <a:cs typeface="ヒラギノ角ゴ Pro W3" charset="0"/>
              </a:rPr>
              <a:t>38” safe area to place your content; don</a:t>
            </a:r>
            <a:r>
              <a:rPr lang="ja-JP" altLang="en-US" dirty="0" smtClean="0">
                <a:ea typeface="ヒラギノ角ゴ Pro W3" charset="0"/>
                <a:cs typeface="ヒラギノ角ゴ Pro W3" charset="0"/>
              </a:rPr>
              <a:t>’</a:t>
            </a:r>
            <a:r>
              <a:rPr lang="en-US" altLang="ja-JP" dirty="0" smtClean="0">
                <a:ea typeface="ヒラギノ角ゴ Pro W3" charset="0"/>
                <a:cs typeface="ヒラギノ角ゴ Pro W3" charset="0"/>
              </a:rPr>
              <a:t>t put text or graphics too close to the edge.</a:t>
            </a:r>
          </a:p>
          <a:p>
            <a:pPr marL="320040" lvl="1" indent="0">
              <a:lnSpc>
                <a:spcPct val="120000"/>
              </a:lnSpc>
              <a:buClrTx/>
              <a:buSzPct val="80000"/>
              <a:buNone/>
            </a:pPr>
            <a:endParaRPr lang="en-US" altLang="ja-JP" sz="600" dirty="0" smtClean="0">
              <a:ea typeface="ヒラギノ角ゴ Pro W3" charset="0"/>
              <a:cs typeface="ヒラギノ角ゴ Pro W3" charset="0"/>
            </a:endParaRPr>
          </a:p>
          <a:p>
            <a:pPr marL="381000" indent="-381000">
              <a:lnSpc>
                <a:spcPct val="120000"/>
              </a:lnSpc>
              <a:buNone/>
            </a:pPr>
            <a:r>
              <a:rPr lang="en-US" altLang="ja-JP" dirty="0" smtClean="0">
                <a:ea typeface="ヒラギノ角ゴ Pro W3" charset="0"/>
                <a:cs typeface="ヒラギノ角ゴ Pro W3" charset="0"/>
              </a:rPr>
              <a:t>*poster can be horizontal </a:t>
            </a:r>
            <a:r>
              <a:rPr lang="en-US" altLang="ja-JP" i="1" dirty="0" smtClean="0">
                <a:ea typeface="ヒラギノ角ゴ Pro W3" charset="0"/>
                <a:cs typeface="ヒラギノ角ゴ Pro W3" charset="0"/>
              </a:rPr>
              <a:t>or</a:t>
            </a:r>
            <a:r>
              <a:rPr lang="en-US" altLang="ja-JP" dirty="0" smtClean="0">
                <a:ea typeface="ヒラギノ角ゴ Pro W3" charset="0"/>
                <a:cs typeface="ヒラギノ角ゴ Pro W3" charset="0"/>
              </a:rPr>
              <a:t> vertical!</a:t>
            </a:r>
            <a:endParaRPr lang="en-US" altLang="ja-JP" dirty="0">
              <a:ea typeface="ヒラギノ角ゴ Pro W3" charset="0"/>
              <a:cs typeface="ヒラギノ角ゴ Pro W3" charset="0"/>
            </a:endParaRPr>
          </a:p>
        </p:txBody>
      </p:sp>
      <p:sp>
        <p:nvSpPr>
          <p:cNvPr id="5" name="Rectangle 4"/>
          <p:cNvSpPr/>
          <p:nvPr/>
        </p:nvSpPr>
        <p:spPr>
          <a:xfrm>
            <a:off x="4782143" y="1511368"/>
            <a:ext cx="3412984" cy="369332"/>
          </a:xfrm>
          <a:prstGeom prst="rect">
            <a:avLst/>
          </a:prstGeom>
        </p:spPr>
        <p:txBody>
          <a:bodyPr wrap="square">
            <a:spAutoFit/>
          </a:bodyPr>
          <a:lstStyle/>
          <a:p>
            <a:r>
              <a:rPr lang="en-US" dirty="0">
                <a:solidFill>
                  <a:srgbClr val="355D7E"/>
                </a:solidFill>
              </a:rPr>
              <a:t>32</a:t>
            </a:r>
            <a:r>
              <a:rPr lang="ja-JP" altLang="en-US" dirty="0">
                <a:solidFill>
                  <a:srgbClr val="355D7E"/>
                </a:solidFill>
              </a:rPr>
              <a:t>”</a:t>
            </a:r>
            <a:r>
              <a:rPr lang="en-US" altLang="ja-JP" dirty="0">
                <a:solidFill>
                  <a:srgbClr val="355D7E"/>
                </a:solidFill>
              </a:rPr>
              <a:t> (Narrow Dimension of Sheet)</a:t>
            </a:r>
            <a:endParaRPr lang="en-US" dirty="0">
              <a:solidFill>
                <a:srgbClr val="355D7E"/>
              </a:solidFill>
            </a:endParaRPr>
          </a:p>
        </p:txBody>
      </p:sp>
      <p:sp>
        <p:nvSpPr>
          <p:cNvPr id="6" name="Rectangle 5"/>
          <p:cNvSpPr/>
          <p:nvPr/>
        </p:nvSpPr>
        <p:spPr>
          <a:xfrm rot="5400000">
            <a:off x="6629737" y="4155876"/>
            <a:ext cx="3685361" cy="369332"/>
          </a:xfrm>
          <a:prstGeom prst="rect">
            <a:avLst/>
          </a:prstGeom>
        </p:spPr>
        <p:txBody>
          <a:bodyPr wrap="square">
            <a:spAutoFit/>
          </a:bodyPr>
          <a:lstStyle/>
          <a:p>
            <a:r>
              <a:rPr lang="en-US" dirty="0">
                <a:solidFill>
                  <a:srgbClr val="355D7E"/>
                </a:solidFill>
              </a:rPr>
              <a:t>42</a:t>
            </a:r>
            <a:r>
              <a:rPr lang="ja-JP" altLang="en-US" dirty="0">
                <a:solidFill>
                  <a:srgbClr val="355D7E"/>
                </a:solidFill>
              </a:rPr>
              <a:t>”</a:t>
            </a:r>
            <a:r>
              <a:rPr lang="en-US" altLang="ja-JP" dirty="0">
                <a:solidFill>
                  <a:srgbClr val="355D7E"/>
                </a:solidFill>
              </a:rPr>
              <a:t> (Wide Dimension of Sheet)</a:t>
            </a:r>
            <a:endParaRPr lang="en-US" dirty="0">
              <a:solidFill>
                <a:srgbClr val="355D7E"/>
              </a:solidFill>
            </a:endParaRPr>
          </a:p>
        </p:txBody>
      </p:sp>
      <p:pic>
        <p:nvPicPr>
          <p:cNvPr id="10" name="Picture 4" descr="NASA-Poster_Temp-Black-S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15400" y="1842348"/>
            <a:ext cx="3663387" cy="48111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2" name="Rectangle 5"/>
          <p:cNvSpPr>
            <a:spLocks noChangeArrowheads="1"/>
          </p:cNvSpPr>
          <p:nvPr/>
        </p:nvSpPr>
        <p:spPr bwMode="auto">
          <a:xfrm>
            <a:off x="4644618" y="1953006"/>
            <a:ext cx="3426232" cy="4593844"/>
          </a:xfrm>
          <a:prstGeom prst="rect">
            <a:avLst/>
          </a:prstGeom>
          <a:noFill/>
          <a:ln w="15875">
            <a:solidFill>
              <a:srgbClr val="FF0000"/>
            </a:solidFill>
            <a:prstDash val="sysDot"/>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ctr"/>
            <a:endParaRPr lang="en-US">
              <a:solidFill>
                <a:srgbClr val="FF0000"/>
              </a:solidFill>
            </a:endParaRPr>
          </a:p>
        </p:txBody>
      </p:sp>
      <p:sp>
        <p:nvSpPr>
          <p:cNvPr id="13" name="Rectangle 9"/>
          <p:cNvSpPr>
            <a:spLocks noChangeArrowheads="1"/>
          </p:cNvSpPr>
          <p:nvPr/>
        </p:nvSpPr>
        <p:spPr bwMode="auto">
          <a:xfrm>
            <a:off x="4756150" y="2070100"/>
            <a:ext cx="3194050" cy="4360355"/>
          </a:xfrm>
          <a:prstGeom prst="rect">
            <a:avLst/>
          </a:prstGeom>
          <a:noFill/>
          <a:ln w="9525">
            <a:solidFill>
              <a:srgbClr val="FFEE98"/>
            </a:solidFill>
            <a:prstDash val="dashDot"/>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ctr"/>
            <a:endParaRPr lang="en-US">
              <a:solidFill>
                <a:srgbClr val="FFEE98"/>
              </a:solidFill>
            </a:endParaRPr>
          </a:p>
        </p:txBody>
      </p:sp>
      <p:sp>
        <p:nvSpPr>
          <p:cNvPr id="14" name="Line 6"/>
          <p:cNvSpPr>
            <a:spLocks noChangeShapeType="1"/>
          </p:cNvSpPr>
          <p:nvPr/>
        </p:nvSpPr>
        <p:spPr bwMode="auto">
          <a:xfrm>
            <a:off x="2751667" y="3575894"/>
            <a:ext cx="1899300" cy="0"/>
          </a:xfrm>
          <a:prstGeom prst="line">
            <a:avLst/>
          </a:prstGeom>
          <a:noFill/>
          <a:ln w="9525">
            <a:solidFill>
              <a:srgbClr val="FF0000"/>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15" name="Line 10"/>
          <p:cNvSpPr>
            <a:spLocks noChangeShapeType="1"/>
          </p:cNvSpPr>
          <p:nvPr/>
        </p:nvSpPr>
        <p:spPr bwMode="auto">
          <a:xfrm>
            <a:off x="3203222" y="5719396"/>
            <a:ext cx="1528904" cy="0"/>
          </a:xfrm>
          <a:prstGeom prst="line">
            <a:avLst/>
          </a:prstGeom>
          <a:noFill/>
          <a:ln w="9525">
            <a:solidFill>
              <a:srgbClr val="FFEE98"/>
            </a:solidFill>
            <a:round/>
            <a:headEnd/>
            <a:tailEnd/>
          </a:ln>
          <a:extLst>
            <a:ext uri="{909E8E84-426E-40dd-AFC4-6F175D3DCCD1}">
              <a14:hiddenFill xmlns:a14="http://schemas.microsoft.com/office/drawing/2010/main" xmlns="">
                <a:noFill/>
              </a14:hiddenFill>
            </a:ext>
          </a:extLst>
        </p:spPr>
        <p:txBody>
          <a:bodyPr wrap="none" anchor="ctr"/>
          <a:lstStyle/>
          <a:p>
            <a:endParaRPr lang="en-US">
              <a:ln>
                <a:solidFill>
                  <a:srgbClr val="FFDC2D"/>
                </a:solidFill>
              </a:ln>
            </a:endParaRPr>
          </a:p>
        </p:txBody>
      </p:sp>
      <p:pic>
        <p:nvPicPr>
          <p:cNvPr id="16" name="Picture 15" descr="nasa1.gif"/>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7703336" y="96642"/>
            <a:ext cx="1316419" cy="1122558"/>
          </a:xfrm>
          <a:prstGeom prst="rect">
            <a:avLst/>
          </a:prstGeom>
        </p:spPr>
      </p:pic>
      <p:sp>
        <p:nvSpPr>
          <p:cNvPr id="17" name="Footer Placeholder 4"/>
          <p:cNvSpPr>
            <a:spLocks noGrp="1"/>
          </p:cNvSpPr>
          <p:nvPr>
            <p:ph type="ftr" sz="quarter" idx="11"/>
          </p:nvPr>
        </p:nvSpPr>
        <p:spPr>
          <a:xfrm>
            <a:off x="4035778" y="6519764"/>
            <a:ext cx="1459248" cy="365125"/>
          </a:xfrm>
        </p:spPr>
        <p:txBody>
          <a:bodyPr/>
          <a:lstStyle/>
          <a:p>
            <a:pPr>
              <a:defRPr/>
            </a:pPr>
            <a:r>
              <a:rPr lang="en-US" dirty="0">
                <a:solidFill>
                  <a:schemeClr val="bg2"/>
                </a:solidFill>
              </a:rPr>
              <a:t>www.nasa.gov</a:t>
            </a:r>
          </a:p>
        </p:txBody>
      </p:sp>
    </p:spTree>
    <p:extLst>
      <p:ext uri="{BB962C8B-B14F-4D97-AF65-F5344CB8AC3E}">
        <p14:creationId xmlns:p14="http://schemas.microsoft.com/office/powerpoint/2010/main" val="20758774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6"/>
        </a:solidFill>
        <a:effectLst/>
      </p:bgPr>
    </p:bg>
    <p:spTree>
      <p:nvGrpSpPr>
        <p:cNvPr id="1" name=""/>
        <p:cNvGrpSpPr/>
        <p:nvPr/>
      </p:nvGrpSpPr>
      <p:grpSpPr>
        <a:xfrm>
          <a:off x="0" y="0"/>
          <a:ext cx="0" cy="0"/>
          <a:chOff x="0" y="0"/>
          <a:chExt cx="0" cy="0"/>
        </a:xfrm>
      </p:grpSpPr>
      <p:pic>
        <p:nvPicPr>
          <p:cNvPr id="4" name="Picture 4" descr="NASA-Poster_Temp-Black-S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6241" y="1806799"/>
            <a:ext cx="3830638" cy="50307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 name="Picture 10" descr="SeaKing-001"/>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836241" y="2520622"/>
            <a:ext cx="1792287" cy="13446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Rectangle 6"/>
          <p:cNvSpPr/>
          <p:nvPr/>
        </p:nvSpPr>
        <p:spPr>
          <a:xfrm>
            <a:off x="2725779" y="2458911"/>
            <a:ext cx="1699933" cy="1855379"/>
          </a:xfrm>
          <a:prstGeom prst="rect">
            <a:avLst/>
          </a:prstGeom>
        </p:spPr>
        <p:txBody>
          <a:bodyPr wrap="square">
            <a:spAutoFit/>
          </a:bodyPr>
          <a:lstStyle/>
          <a:p>
            <a:pPr marL="3175" indent="-3175">
              <a:lnSpc>
                <a:spcPct val="110000"/>
              </a:lnSpc>
              <a:spcBef>
                <a:spcPct val="25000"/>
              </a:spcBef>
              <a:spcAft>
                <a:spcPct val="25000"/>
              </a:spcAft>
              <a:buSzPct val="140000"/>
            </a:pPr>
            <a:r>
              <a:rPr lang="en-US" sz="1400" b="1" dirty="0">
                <a:solidFill>
                  <a:schemeClr val="bg1"/>
                </a:solidFill>
                <a:latin typeface="Times New Roman"/>
                <a:cs typeface="Times New Roman"/>
              </a:rPr>
              <a:t>Proper Bleed</a:t>
            </a:r>
            <a:endParaRPr lang="en-US" sz="1400" dirty="0">
              <a:solidFill>
                <a:schemeClr val="bg1"/>
              </a:solidFill>
              <a:latin typeface="Times New Roman"/>
              <a:cs typeface="Times New Roman"/>
            </a:endParaRPr>
          </a:p>
          <a:p>
            <a:pPr marL="3175" indent="-3175" algn="just">
              <a:lnSpc>
                <a:spcPct val="110000"/>
              </a:lnSpc>
              <a:spcBef>
                <a:spcPct val="25000"/>
              </a:spcBef>
              <a:spcAft>
                <a:spcPct val="25000"/>
              </a:spcAft>
              <a:buSzPct val="140000"/>
            </a:pPr>
            <a:r>
              <a:rPr lang="en-US" sz="1400" dirty="0">
                <a:solidFill>
                  <a:schemeClr val="bg1"/>
                </a:solidFill>
                <a:latin typeface="Times New Roman"/>
                <a:cs typeface="Times New Roman"/>
              </a:rPr>
              <a:t>Part of the blue sky will be chopped off -- to the left of the red dashed line. This is OK; the photo will look fine.</a:t>
            </a:r>
          </a:p>
        </p:txBody>
      </p:sp>
      <p:sp>
        <p:nvSpPr>
          <p:cNvPr id="8" name="Rectangle 7"/>
          <p:cNvSpPr/>
          <p:nvPr/>
        </p:nvSpPr>
        <p:spPr>
          <a:xfrm>
            <a:off x="1106672" y="4300952"/>
            <a:ext cx="1755063" cy="1855379"/>
          </a:xfrm>
          <a:prstGeom prst="rect">
            <a:avLst/>
          </a:prstGeom>
        </p:spPr>
        <p:txBody>
          <a:bodyPr wrap="square">
            <a:spAutoFit/>
          </a:bodyPr>
          <a:lstStyle/>
          <a:p>
            <a:pPr marL="3175" indent="-3175">
              <a:lnSpc>
                <a:spcPct val="110000"/>
              </a:lnSpc>
              <a:spcBef>
                <a:spcPct val="25000"/>
              </a:spcBef>
              <a:spcAft>
                <a:spcPct val="25000"/>
              </a:spcAft>
              <a:buSzPct val="140000"/>
            </a:pPr>
            <a:r>
              <a:rPr lang="en-US" sz="1400" b="1" dirty="0">
                <a:solidFill>
                  <a:schemeClr val="bg1"/>
                </a:solidFill>
                <a:latin typeface="Times New Roman"/>
                <a:cs typeface="Times New Roman"/>
              </a:rPr>
              <a:t>Improper Bleed</a:t>
            </a:r>
          </a:p>
          <a:p>
            <a:pPr marL="3175" indent="-3175">
              <a:lnSpc>
                <a:spcPct val="110000"/>
              </a:lnSpc>
              <a:spcBef>
                <a:spcPct val="25000"/>
              </a:spcBef>
              <a:spcAft>
                <a:spcPct val="25000"/>
              </a:spcAft>
              <a:buSzPct val="140000"/>
            </a:pPr>
            <a:r>
              <a:rPr lang="en-US" sz="1400" dirty="0">
                <a:solidFill>
                  <a:schemeClr val="bg1"/>
                </a:solidFill>
                <a:latin typeface="Times New Roman"/>
                <a:cs typeface="Times New Roman"/>
              </a:rPr>
              <a:t>The tail of the helicopter will be chopped off and will cause it to crash - not to mention what it will do to your poster.</a:t>
            </a:r>
          </a:p>
        </p:txBody>
      </p:sp>
      <p:pic>
        <p:nvPicPr>
          <p:cNvPr id="9" name="Picture 11" descr="WestlandScout-001"/>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2874591" y="4727052"/>
            <a:ext cx="1792288" cy="13446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 name="Rectangle 10"/>
          <p:cNvSpPr/>
          <p:nvPr/>
        </p:nvSpPr>
        <p:spPr>
          <a:xfrm>
            <a:off x="1421160" y="1462035"/>
            <a:ext cx="2404737" cy="369332"/>
          </a:xfrm>
          <a:prstGeom prst="rect">
            <a:avLst/>
          </a:prstGeom>
        </p:spPr>
        <p:txBody>
          <a:bodyPr wrap="none">
            <a:spAutoFit/>
          </a:bodyPr>
          <a:lstStyle/>
          <a:p>
            <a:r>
              <a:rPr lang="en-US" dirty="0">
                <a:solidFill>
                  <a:srgbClr val="355D7E"/>
                </a:solidFill>
              </a:rPr>
              <a:t>30</a:t>
            </a:r>
            <a:r>
              <a:rPr lang="ja-JP" altLang="en-US" dirty="0">
                <a:solidFill>
                  <a:srgbClr val="355D7E"/>
                </a:solidFill>
              </a:rPr>
              <a:t>”</a:t>
            </a:r>
            <a:r>
              <a:rPr lang="en-US" dirty="0">
                <a:solidFill>
                  <a:srgbClr val="355D7E"/>
                </a:solidFill>
              </a:rPr>
              <a:t> (Narrow Dimension) </a:t>
            </a:r>
          </a:p>
        </p:txBody>
      </p:sp>
      <p:sp>
        <p:nvSpPr>
          <p:cNvPr id="12" name="Rectangle 11"/>
          <p:cNvSpPr/>
          <p:nvPr/>
        </p:nvSpPr>
        <p:spPr>
          <a:xfrm>
            <a:off x="119859" y="1800000"/>
            <a:ext cx="916258" cy="646331"/>
          </a:xfrm>
          <a:prstGeom prst="rect">
            <a:avLst/>
          </a:prstGeom>
        </p:spPr>
        <p:txBody>
          <a:bodyPr wrap="square">
            <a:spAutoFit/>
          </a:bodyPr>
          <a:lstStyle/>
          <a:p>
            <a:r>
              <a:rPr lang="en-US" sz="1750" dirty="0" smtClean="0">
                <a:solidFill>
                  <a:srgbClr val="CC0000"/>
                </a:solidFill>
              </a:rPr>
              <a:t>Crop</a:t>
            </a:r>
          </a:p>
          <a:p>
            <a:r>
              <a:rPr lang="en-US" sz="1750" dirty="0" smtClean="0">
                <a:solidFill>
                  <a:srgbClr val="CC0000"/>
                </a:solidFill>
              </a:rPr>
              <a:t>Marks</a:t>
            </a:r>
            <a:endParaRPr lang="en-US" sz="1750" dirty="0">
              <a:solidFill>
                <a:srgbClr val="CC0000"/>
              </a:solidFill>
            </a:endParaRPr>
          </a:p>
        </p:txBody>
      </p:sp>
      <p:sp>
        <p:nvSpPr>
          <p:cNvPr id="13" name="Oval 8"/>
          <p:cNvSpPr>
            <a:spLocks noChangeArrowheads="1"/>
          </p:cNvSpPr>
          <p:nvPr/>
        </p:nvSpPr>
        <p:spPr bwMode="auto">
          <a:xfrm>
            <a:off x="717432" y="1680020"/>
            <a:ext cx="419893" cy="415581"/>
          </a:xfrm>
          <a:prstGeom prst="ellipse">
            <a:avLst/>
          </a:prstGeom>
          <a:noFill/>
          <a:ln w="9525">
            <a:solidFill>
              <a:srgbClr val="FF0000"/>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a:p>
        </p:txBody>
      </p:sp>
      <p:sp>
        <p:nvSpPr>
          <p:cNvPr id="5" name="Rectangle 5"/>
          <p:cNvSpPr>
            <a:spLocks noChangeArrowheads="1"/>
          </p:cNvSpPr>
          <p:nvPr/>
        </p:nvSpPr>
        <p:spPr bwMode="auto">
          <a:xfrm>
            <a:off x="979673" y="1929486"/>
            <a:ext cx="3573463" cy="4779963"/>
          </a:xfrm>
          <a:prstGeom prst="rect">
            <a:avLst/>
          </a:prstGeom>
          <a:noFill/>
          <a:ln w="15875">
            <a:solidFill>
              <a:srgbClr val="FF0000"/>
            </a:solidFill>
            <a:prstDash val="sysDot"/>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ctr"/>
            <a:endParaRPr lang="en-US">
              <a:solidFill>
                <a:srgbClr val="FF0000"/>
              </a:solidFill>
            </a:endParaRPr>
          </a:p>
        </p:txBody>
      </p:sp>
      <p:sp>
        <p:nvSpPr>
          <p:cNvPr id="2" name="Title 1"/>
          <p:cNvSpPr>
            <a:spLocks noGrp="1"/>
          </p:cNvSpPr>
          <p:nvPr>
            <p:ph type="title"/>
          </p:nvPr>
        </p:nvSpPr>
        <p:spPr/>
        <p:txBody>
          <a:bodyPr/>
          <a:lstStyle/>
          <a:p>
            <a:r>
              <a:rPr lang="en-US" dirty="0" smtClean="0">
                <a:solidFill>
                  <a:srgbClr val="EBDDC3"/>
                </a:solidFill>
              </a:rPr>
              <a:t>Working Area</a:t>
            </a:r>
            <a:endParaRPr lang="en-US" dirty="0">
              <a:solidFill>
                <a:srgbClr val="EBDDC3"/>
              </a:solidFill>
            </a:endParaRPr>
          </a:p>
        </p:txBody>
      </p:sp>
      <p:sp>
        <p:nvSpPr>
          <p:cNvPr id="3" name="Content Placeholder 2"/>
          <p:cNvSpPr>
            <a:spLocks noGrp="1"/>
          </p:cNvSpPr>
          <p:nvPr>
            <p:ph sz="quarter" idx="1"/>
          </p:nvPr>
        </p:nvSpPr>
        <p:spPr>
          <a:xfrm>
            <a:off x="5151781" y="1818058"/>
            <a:ext cx="3615236" cy="4373563"/>
          </a:xfrm>
        </p:spPr>
        <p:txBody>
          <a:bodyPr>
            <a:normAutofit lnSpcReduction="10000"/>
          </a:bodyPr>
          <a:lstStyle/>
          <a:p>
            <a:pPr marL="0" indent="0">
              <a:buNone/>
            </a:pPr>
            <a:r>
              <a:rPr lang="en-US" sz="2300" dirty="0">
                <a:ea typeface="ヒラギノ角ゴ Pro W3" charset="0"/>
                <a:cs typeface="ヒラギノ角ゴ Pro W3" charset="0"/>
              </a:rPr>
              <a:t>The working area is the entire file as defined by the crop marks. This is the size your poster will be - after trimming</a:t>
            </a:r>
            <a:r>
              <a:rPr lang="en-US" sz="2300" dirty="0" smtClean="0">
                <a:ea typeface="ヒラギノ角ゴ Pro W3" charset="0"/>
                <a:cs typeface="ヒラギノ角ゴ Pro W3" charset="0"/>
              </a:rPr>
              <a:t>.</a:t>
            </a:r>
          </a:p>
          <a:p>
            <a:pPr marL="3175" indent="-3175">
              <a:buNone/>
            </a:pPr>
            <a:endParaRPr lang="en-US" sz="2300" dirty="0" smtClean="0">
              <a:ea typeface="ヒラギノ角ゴ Pro W3" charset="0"/>
              <a:cs typeface="ヒラギノ角ゴ Pro W3" charset="0"/>
            </a:endParaRPr>
          </a:p>
          <a:p>
            <a:pPr marL="3175" indent="-3175">
              <a:buNone/>
            </a:pPr>
            <a:r>
              <a:rPr lang="en-US" sz="2300" b="1" dirty="0" smtClean="0">
                <a:ea typeface="ヒラギノ角ゴ Pro W3" charset="0"/>
                <a:cs typeface="ヒラギノ角ゴ Pro W3" charset="0"/>
              </a:rPr>
              <a:t>Don</a:t>
            </a:r>
            <a:r>
              <a:rPr lang="ja-JP" altLang="en-US" sz="2300" b="1" dirty="0" smtClean="0">
                <a:ea typeface="ヒラギノ角ゴ Pro W3" charset="0"/>
                <a:cs typeface="ヒラギノ角ゴ Pro W3" charset="0"/>
              </a:rPr>
              <a:t>’</a:t>
            </a:r>
            <a:r>
              <a:rPr lang="en-US" altLang="ja-JP" sz="2300" b="1" dirty="0" smtClean="0">
                <a:ea typeface="ヒラギノ角ゴ Pro W3" charset="0"/>
                <a:cs typeface="ヒラギノ角ゴ Pro W3" charset="0"/>
              </a:rPr>
              <a:t>t go beyond the dashed red line</a:t>
            </a:r>
            <a:r>
              <a:rPr lang="en-US" altLang="ja-JP" sz="2300" dirty="0" smtClean="0">
                <a:ea typeface="ヒラギノ角ゴ Pro W3" charset="0"/>
                <a:cs typeface="ヒラギノ角ゴ Pro W3" charset="0"/>
              </a:rPr>
              <a:t> or you’ll lose part of your text and/or graphics.</a:t>
            </a:r>
          </a:p>
          <a:p>
            <a:pPr marL="3175" indent="-3175">
              <a:buNone/>
            </a:pPr>
            <a:r>
              <a:rPr lang="en-US" sz="2300" dirty="0" smtClean="0">
                <a:ea typeface="ヒラギノ角ゴ Pro W3" charset="0"/>
                <a:cs typeface="ヒラギノ角ゴ Pro W3" charset="0"/>
              </a:rPr>
              <a:t>You may intentionally want bleed. In that case, it is OK.</a:t>
            </a:r>
            <a:endParaRPr lang="en-US" sz="2300" dirty="0">
              <a:ea typeface="ヒラギノ角ゴ Pro W3" charset="0"/>
              <a:cs typeface="ヒラギノ角ゴ Pro W3" charset="0"/>
            </a:endParaRPr>
          </a:p>
        </p:txBody>
      </p:sp>
      <p:sp>
        <p:nvSpPr>
          <p:cNvPr id="10" name="Rectangle 9"/>
          <p:cNvSpPr/>
          <p:nvPr/>
        </p:nvSpPr>
        <p:spPr>
          <a:xfrm rot="16200000">
            <a:off x="-557636" y="4191335"/>
            <a:ext cx="2248833" cy="369332"/>
          </a:xfrm>
          <a:prstGeom prst="rect">
            <a:avLst/>
          </a:prstGeom>
        </p:spPr>
        <p:txBody>
          <a:bodyPr wrap="none">
            <a:spAutoFit/>
          </a:bodyPr>
          <a:lstStyle/>
          <a:p>
            <a:r>
              <a:rPr lang="en-US" dirty="0">
                <a:solidFill>
                  <a:schemeClr val="accent1">
                    <a:lumMod val="50000"/>
                  </a:schemeClr>
                </a:solidFill>
              </a:rPr>
              <a:t>40</a:t>
            </a:r>
            <a:r>
              <a:rPr lang="ja-JP" altLang="en-US" dirty="0">
                <a:solidFill>
                  <a:schemeClr val="accent1">
                    <a:lumMod val="50000"/>
                  </a:schemeClr>
                </a:solidFill>
              </a:rPr>
              <a:t>”</a:t>
            </a:r>
            <a:r>
              <a:rPr lang="en-US" dirty="0">
                <a:solidFill>
                  <a:schemeClr val="accent1">
                    <a:lumMod val="50000"/>
                  </a:schemeClr>
                </a:solidFill>
              </a:rPr>
              <a:t> (Wide Dimension)</a:t>
            </a:r>
          </a:p>
        </p:txBody>
      </p:sp>
      <p:pic>
        <p:nvPicPr>
          <p:cNvPr id="15" name="Picture 14" descr="nasa1.gif"/>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7703336" y="96642"/>
            <a:ext cx="1316419" cy="1122558"/>
          </a:xfrm>
          <a:prstGeom prst="rect">
            <a:avLst/>
          </a:prstGeom>
        </p:spPr>
      </p:pic>
      <p:sp>
        <p:nvSpPr>
          <p:cNvPr id="17" name="Footer Placeholder 4"/>
          <p:cNvSpPr>
            <a:spLocks noGrp="1"/>
          </p:cNvSpPr>
          <p:nvPr>
            <p:ph type="ftr" sz="quarter" idx="11"/>
          </p:nvPr>
        </p:nvSpPr>
        <p:spPr>
          <a:xfrm>
            <a:off x="4625621" y="6507417"/>
            <a:ext cx="1378363" cy="365125"/>
          </a:xfrm>
        </p:spPr>
        <p:txBody>
          <a:bodyPr/>
          <a:lstStyle/>
          <a:p>
            <a:pPr>
              <a:defRPr/>
            </a:pPr>
            <a:r>
              <a:rPr lang="en-US" dirty="0">
                <a:solidFill>
                  <a:schemeClr val="bg2"/>
                </a:solidFill>
              </a:rPr>
              <a:t>www.nasa.gov</a:t>
            </a:r>
          </a:p>
        </p:txBody>
      </p:sp>
    </p:spTree>
    <p:extLst>
      <p:ext uri="{BB962C8B-B14F-4D97-AF65-F5344CB8AC3E}">
        <p14:creationId xmlns:p14="http://schemas.microsoft.com/office/powerpoint/2010/main" val="42443131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6"/>
        </a:solidFill>
        <a:effectLst/>
      </p:bgPr>
    </p:bg>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solidFill>
                  <a:schemeClr val="bg2"/>
                </a:solidFill>
              </a:rPr>
              <a:t>Content Area</a:t>
            </a:r>
            <a:endParaRPr lang="en-US" dirty="0">
              <a:solidFill>
                <a:schemeClr val="bg2"/>
              </a:solidFill>
            </a:endParaRPr>
          </a:p>
        </p:txBody>
      </p:sp>
      <p:sp>
        <p:nvSpPr>
          <p:cNvPr id="8" name="Content Placeholder 7"/>
          <p:cNvSpPr>
            <a:spLocks noGrp="1"/>
          </p:cNvSpPr>
          <p:nvPr>
            <p:ph sz="quarter" idx="1"/>
          </p:nvPr>
        </p:nvSpPr>
        <p:spPr>
          <a:xfrm>
            <a:off x="4885267" y="1708021"/>
            <a:ext cx="3886200" cy="4572000"/>
          </a:xfrm>
        </p:spPr>
        <p:txBody>
          <a:bodyPr>
            <a:noAutofit/>
          </a:bodyPr>
          <a:lstStyle/>
          <a:p>
            <a:pPr>
              <a:buClrTx/>
              <a:buSzPct val="80000"/>
              <a:buFont typeface="Wingdings" charset="2"/>
              <a:buChar char=""/>
            </a:pPr>
            <a:r>
              <a:rPr lang="en-US" sz="1800" dirty="0">
                <a:ea typeface="ヒラギノ角ゴ Pro W3" charset="0"/>
                <a:cs typeface="ヒラギノ角ゴ Pro W3" charset="0"/>
              </a:rPr>
              <a:t>The content area is where you place all of your text, photos, graphics, logos, etc.</a:t>
            </a:r>
          </a:p>
          <a:p>
            <a:pPr>
              <a:buClrTx/>
              <a:buSzPct val="80000"/>
              <a:buFont typeface="Wingdings" charset="2"/>
              <a:buChar char=""/>
            </a:pPr>
            <a:r>
              <a:rPr lang="en-US" sz="1800" dirty="0">
                <a:ea typeface="ヒラギノ角ゴ Pro W3" charset="0"/>
                <a:cs typeface="ヒラギノ角ゴ Pro W3" charset="0"/>
              </a:rPr>
              <a:t>It is important to</a:t>
            </a:r>
            <a:r>
              <a:rPr lang="en-US" sz="1800" b="1" dirty="0">
                <a:ea typeface="ヒラギノ角ゴ Pro W3" charset="0"/>
                <a:cs typeface="ヒラギノ角ゴ Pro W3" charset="0"/>
              </a:rPr>
              <a:t> stay inside the content area </a:t>
            </a:r>
            <a:r>
              <a:rPr lang="en-US" sz="1800" dirty="0">
                <a:ea typeface="ヒラギノ角ゴ Pro W3" charset="0"/>
                <a:cs typeface="ヒラギノ角ゴ Pro W3" charset="0"/>
              </a:rPr>
              <a:t>or you may have your data cut off. Ouch!</a:t>
            </a:r>
          </a:p>
          <a:p>
            <a:pPr>
              <a:buClrTx/>
              <a:buSzPct val="80000"/>
              <a:buFont typeface="Wingdings" charset="2"/>
              <a:buChar char=""/>
            </a:pPr>
            <a:r>
              <a:rPr lang="en-US" sz="1800" dirty="0">
                <a:ea typeface="ヒラギノ角ゴ Pro W3" charset="0"/>
                <a:cs typeface="ヒラギノ角ゴ Pro W3" charset="0"/>
              </a:rPr>
              <a:t>The font should be easy to read and not too small. </a:t>
            </a:r>
            <a:r>
              <a:rPr lang="en-US" sz="1800" dirty="0" smtClean="0">
                <a:ea typeface="ヒラギノ角ゴ Pro W3" charset="0"/>
                <a:cs typeface="ヒラギノ角ゴ Pro W3" charset="0"/>
              </a:rPr>
              <a:t>(18 point </a:t>
            </a:r>
            <a:r>
              <a:rPr lang="en-US" sz="1800" dirty="0">
                <a:ea typeface="ヒラギノ角ゴ Pro W3" charset="0"/>
                <a:cs typeface="ヒラギノ角ゴ Pro W3" charset="0"/>
              </a:rPr>
              <a:t>or larger)</a:t>
            </a:r>
          </a:p>
          <a:p>
            <a:pPr>
              <a:buClrTx/>
              <a:buSzPct val="80000"/>
              <a:buFont typeface="Wingdings" charset="2"/>
              <a:buChar char=""/>
            </a:pPr>
            <a:r>
              <a:rPr lang="en-US" sz="1800" dirty="0">
                <a:ea typeface="ヒラギノ角ゴ Pro W3" charset="0"/>
                <a:cs typeface="ヒラギノ角ゴ Pro W3" charset="0"/>
              </a:rPr>
              <a:t>Remember that low resolution images print as low resolution, so try to use the best ones you have. Printed size at 72 dpi should be fine</a:t>
            </a:r>
            <a:r>
              <a:rPr lang="en-US" sz="1800" dirty="0" smtClean="0">
                <a:ea typeface="ヒラギノ角ゴ Pro W3" charset="0"/>
                <a:cs typeface="ヒラギノ角ゴ Pro W3" charset="0"/>
              </a:rPr>
              <a:t>.</a:t>
            </a:r>
          </a:p>
          <a:p>
            <a:pPr>
              <a:buClrTx/>
              <a:buSzPct val="80000"/>
              <a:buFont typeface="Wingdings" charset="2"/>
              <a:buChar char=""/>
            </a:pPr>
            <a:r>
              <a:rPr lang="en-US" sz="1800" dirty="0" smtClean="0">
                <a:ea typeface="ヒラギノ角ゴ Pro W3" charset="0"/>
                <a:cs typeface="ヒラギノ角ゴ Pro W3" charset="0"/>
              </a:rPr>
              <a:t>Not all images are public domain. Please ensure you have permission to use any privately owned images.</a:t>
            </a:r>
            <a:endParaRPr lang="en-US" sz="1800" dirty="0">
              <a:ea typeface="ヒラギノ角ゴ Pro W3" charset="0"/>
              <a:cs typeface="ヒラギノ角ゴ Pro W3" charset="0"/>
            </a:endParaRPr>
          </a:p>
        </p:txBody>
      </p:sp>
      <p:pic>
        <p:nvPicPr>
          <p:cNvPr id="46" name="Picture 4" descr="NASA-Poster_Temp-Black-S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1708021"/>
            <a:ext cx="3830638" cy="50307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7" name="Rectangle 5"/>
          <p:cNvSpPr>
            <a:spLocks noChangeArrowheads="1"/>
          </p:cNvSpPr>
          <p:nvPr/>
        </p:nvSpPr>
        <p:spPr bwMode="auto">
          <a:xfrm>
            <a:off x="609601" y="1708021"/>
            <a:ext cx="3830638" cy="5030787"/>
          </a:xfrm>
          <a:prstGeom prst="rect">
            <a:avLst/>
          </a:prstGeom>
          <a:noFill/>
          <a:ln w="15875">
            <a:solidFill>
              <a:srgbClr val="FF0000"/>
            </a:solidFill>
            <a:prstDash val="sysDot"/>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ctr"/>
            <a:endParaRPr lang="en-US">
              <a:solidFill>
                <a:srgbClr val="FF0000"/>
              </a:solidFill>
            </a:endParaRPr>
          </a:p>
        </p:txBody>
      </p:sp>
      <p:sp>
        <p:nvSpPr>
          <p:cNvPr id="48" name="Rectangle 16"/>
          <p:cNvSpPr>
            <a:spLocks noChangeArrowheads="1"/>
          </p:cNvSpPr>
          <p:nvPr/>
        </p:nvSpPr>
        <p:spPr bwMode="auto">
          <a:xfrm>
            <a:off x="484188" y="1587500"/>
            <a:ext cx="4075112" cy="5270500"/>
          </a:xfrm>
          <a:prstGeom prst="rect">
            <a:avLst/>
          </a:prstGeom>
          <a:noFill/>
          <a:ln w="9525">
            <a:solidFill>
              <a:schemeClr val="tx1"/>
            </a:solidFill>
            <a:prstDash val="lgDash"/>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a:p>
        </p:txBody>
      </p:sp>
      <p:sp>
        <p:nvSpPr>
          <p:cNvPr id="49" name="Rectangle 48"/>
          <p:cNvSpPr/>
          <p:nvPr/>
        </p:nvSpPr>
        <p:spPr>
          <a:xfrm>
            <a:off x="1289679" y="2076320"/>
            <a:ext cx="2404737" cy="369332"/>
          </a:xfrm>
          <a:prstGeom prst="rect">
            <a:avLst/>
          </a:prstGeom>
        </p:spPr>
        <p:txBody>
          <a:bodyPr wrap="none">
            <a:spAutoFit/>
          </a:bodyPr>
          <a:lstStyle/>
          <a:p>
            <a:r>
              <a:rPr lang="en-US" dirty="0">
                <a:solidFill>
                  <a:srgbClr val="FFEE98"/>
                </a:solidFill>
              </a:rPr>
              <a:t>28</a:t>
            </a:r>
            <a:r>
              <a:rPr lang="ja-JP" altLang="en-US" dirty="0">
                <a:solidFill>
                  <a:srgbClr val="FFEE98"/>
                </a:solidFill>
              </a:rPr>
              <a:t>”</a:t>
            </a:r>
            <a:r>
              <a:rPr lang="en-US" altLang="ja-JP" dirty="0">
                <a:solidFill>
                  <a:srgbClr val="FFEE98"/>
                </a:solidFill>
              </a:rPr>
              <a:t> (Narrow Dimension)</a:t>
            </a:r>
            <a:endParaRPr lang="en-US" dirty="0">
              <a:solidFill>
                <a:srgbClr val="FFEE98"/>
              </a:solidFill>
            </a:endParaRPr>
          </a:p>
        </p:txBody>
      </p:sp>
      <p:sp>
        <p:nvSpPr>
          <p:cNvPr id="50" name="Rectangle 49"/>
          <p:cNvSpPr/>
          <p:nvPr/>
        </p:nvSpPr>
        <p:spPr>
          <a:xfrm rot="16200000">
            <a:off x="2823435" y="3613536"/>
            <a:ext cx="2236009" cy="369332"/>
          </a:xfrm>
          <a:prstGeom prst="rect">
            <a:avLst/>
          </a:prstGeom>
        </p:spPr>
        <p:txBody>
          <a:bodyPr wrap="none">
            <a:spAutoFit/>
          </a:bodyPr>
          <a:lstStyle/>
          <a:p>
            <a:r>
              <a:rPr lang="en-US" dirty="0">
                <a:solidFill>
                  <a:srgbClr val="FFEE98"/>
                </a:solidFill>
              </a:rPr>
              <a:t>38</a:t>
            </a:r>
            <a:r>
              <a:rPr lang="ja-JP" altLang="en-US" dirty="0">
                <a:solidFill>
                  <a:srgbClr val="FFEE98"/>
                </a:solidFill>
              </a:rPr>
              <a:t>”</a:t>
            </a:r>
            <a:r>
              <a:rPr lang="en-US" altLang="ja-JP" dirty="0">
                <a:solidFill>
                  <a:srgbClr val="FFEE98"/>
                </a:solidFill>
              </a:rPr>
              <a:t> (Wide Dimension)</a:t>
            </a:r>
            <a:endParaRPr lang="en-US" dirty="0">
              <a:solidFill>
                <a:schemeClr val="bg1"/>
              </a:solidFill>
            </a:endParaRPr>
          </a:p>
        </p:txBody>
      </p:sp>
      <p:sp>
        <p:nvSpPr>
          <p:cNvPr id="51" name="Rectangle 10"/>
          <p:cNvSpPr>
            <a:spLocks noChangeArrowheads="1"/>
          </p:cNvSpPr>
          <p:nvPr/>
        </p:nvSpPr>
        <p:spPr bwMode="auto">
          <a:xfrm>
            <a:off x="838199" y="1955800"/>
            <a:ext cx="3390901" cy="4578349"/>
          </a:xfrm>
          <a:prstGeom prst="rect">
            <a:avLst/>
          </a:prstGeom>
          <a:noFill/>
          <a:ln w="9525">
            <a:solidFill>
              <a:srgbClr val="FFEE98"/>
            </a:solidFill>
            <a:prstDash val="dashDot"/>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ctr"/>
            <a:r>
              <a:rPr lang="en-US">
                <a:solidFill>
                  <a:srgbClr val="FFEE98"/>
                </a:solidFill>
              </a:rPr>
              <a:t> </a:t>
            </a:r>
          </a:p>
        </p:txBody>
      </p:sp>
      <p:sp>
        <p:nvSpPr>
          <p:cNvPr id="52" name="Rectangle 18"/>
          <p:cNvSpPr>
            <a:spLocks noChangeArrowheads="1"/>
          </p:cNvSpPr>
          <p:nvPr/>
        </p:nvSpPr>
        <p:spPr bwMode="auto">
          <a:xfrm>
            <a:off x="838199" y="4592357"/>
            <a:ext cx="1897062" cy="1536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3175" indent="-3175" eaLnBrk="1" hangingPunct="1">
              <a:lnSpc>
                <a:spcPct val="110000"/>
              </a:lnSpc>
              <a:spcBef>
                <a:spcPct val="25000"/>
              </a:spcBef>
              <a:spcAft>
                <a:spcPct val="25000"/>
              </a:spcAft>
              <a:buSzPct val="140000"/>
              <a:buFont typeface="Arial" charset="0"/>
              <a:buNone/>
            </a:pPr>
            <a:r>
              <a:rPr lang="en-US" sz="1200" b="1" dirty="0">
                <a:solidFill>
                  <a:schemeClr val="bg1"/>
                </a:solidFill>
              </a:rPr>
              <a:t>Good Positioning</a:t>
            </a:r>
            <a:endParaRPr lang="en-US" sz="1200" dirty="0">
              <a:solidFill>
                <a:schemeClr val="bg1"/>
              </a:solidFill>
            </a:endParaRPr>
          </a:p>
          <a:p>
            <a:pPr marL="3175" indent="-3175" eaLnBrk="1" hangingPunct="1">
              <a:lnSpc>
                <a:spcPct val="110000"/>
              </a:lnSpc>
              <a:spcBef>
                <a:spcPct val="25000"/>
              </a:spcBef>
              <a:spcAft>
                <a:spcPct val="25000"/>
              </a:spcAft>
              <a:buSzPct val="140000"/>
              <a:buFont typeface="Arial" charset="0"/>
              <a:buNone/>
            </a:pPr>
            <a:r>
              <a:rPr lang="en-US" sz="1200" dirty="0">
                <a:solidFill>
                  <a:schemeClr val="bg1"/>
                </a:solidFill>
              </a:rPr>
              <a:t>She </a:t>
            </a:r>
            <a:r>
              <a:rPr lang="en-US" sz="1200" dirty="0" smtClean="0">
                <a:solidFill>
                  <a:schemeClr val="bg1"/>
                </a:solidFill>
              </a:rPr>
              <a:t>didn’t </a:t>
            </a:r>
            <a:r>
              <a:rPr lang="en-US" altLang="ja-JP" sz="1200" dirty="0" smtClean="0">
                <a:solidFill>
                  <a:schemeClr val="bg1"/>
                </a:solidFill>
              </a:rPr>
              <a:t>cross </a:t>
            </a:r>
            <a:r>
              <a:rPr lang="en-US" altLang="ja-JP" sz="1200" dirty="0">
                <a:solidFill>
                  <a:schemeClr val="bg1"/>
                </a:solidFill>
              </a:rPr>
              <a:t>the line. Notice the nice black edge to the right and below the photo. Unless you purposely want to bleed your photo off the edge, this is much better.</a:t>
            </a:r>
            <a:endParaRPr lang="en-US" sz="1200" dirty="0">
              <a:solidFill>
                <a:schemeClr val="bg1"/>
              </a:solidFill>
            </a:endParaRPr>
          </a:p>
        </p:txBody>
      </p:sp>
      <p:pic>
        <p:nvPicPr>
          <p:cNvPr id="53" name="Picture 13" descr="Pilot-001"/>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2735261" y="5157507"/>
            <a:ext cx="1493839" cy="13766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4" name="Picture 12" descr="ChoppertPilot-001"/>
          <p:cNvPicPr>
            <a:picLocks noChangeAspect="1" noChangeArrowheads="1"/>
          </p:cNvPicPr>
          <p:nvPr/>
        </p:nvPicPr>
        <p:blipFill>
          <a:blip r:embed="rId4" cstate="email">
            <a:extLst>
              <a:ext uri="{28A0092B-C50C-407E-A947-70E740481C1C}">
                <a14:useLocalDpi xmlns:a14="http://schemas.microsoft.com/office/drawing/2010/main" val="0"/>
              </a:ext>
            </a:extLst>
          </a:blip>
          <a:srcRect l="62398" b="46889"/>
          <a:stretch>
            <a:fillRect/>
          </a:stretch>
        </p:blipFill>
        <p:spPr bwMode="auto">
          <a:xfrm>
            <a:off x="609602" y="2654300"/>
            <a:ext cx="1442678" cy="1358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6" name="Rectangle 17"/>
          <p:cNvSpPr>
            <a:spLocks noChangeArrowheads="1"/>
          </p:cNvSpPr>
          <p:nvPr/>
        </p:nvSpPr>
        <p:spPr bwMode="auto">
          <a:xfrm>
            <a:off x="2245028" y="2654300"/>
            <a:ext cx="1360488" cy="1536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3175" indent="-3175" eaLnBrk="1" hangingPunct="1">
              <a:lnSpc>
                <a:spcPct val="110000"/>
              </a:lnSpc>
              <a:spcBef>
                <a:spcPct val="25000"/>
              </a:spcBef>
              <a:spcAft>
                <a:spcPct val="25000"/>
              </a:spcAft>
              <a:buSzPct val="140000"/>
              <a:buFont typeface="Arial" charset="0"/>
              <a:buNone/>
            </a:pPr>
            <a:r>
              <a:rPr lang="en-US" sz="1200" b="1" dirty="0">
                <a:solidFill>
                  <a:schemeClr val="bg1"/>
                </a:solidFill>
              </a:rPr>
              <a:t>Bad Positioning</a:t>
            </a:r>
            <a:endParaRPr lang="en-US" sz="1200" dirty="0">
              <a:solidFill>
                <a:schemeClr val="bg1"/>
              </a:solidFill>
            </a:endParaRPr>
          </a:p>
          <a:p>
            <a:pPr marL="3175" indent="-3175" eaLnBrk="1" hangingPunct="1">
              <a:lnSpc>
                <a:spcPct val="110000"/>
              </a:lnSpc>
              <a:spcBef>
                <a:spcPct val="25000"/>
              </a:spcBef>
              <a:spcAft>
                <a:spcPct val="25000"/>
              </a:spcAft>
              <a:buSzPct val="140000"/>
              <a:buFont typeface="Arial" charset="0"/>
              <a:buNone/>
            </a:pPr>
            <a:r>
              <a:rPr lang="en-US" sz="1200" dirty="0">
                <a:solidFill>
                  <a:schemeClr val="bg1"/>
                </a:solidFill>
              </a:rPr>
              <a:t>This pilot has his face crammed against the edge of the trimmed poster. He crossed the line and it shows.</a:t>
            </a:r>
          </a:p>
        </p:txBody>
      </p:sp>
      <p:pic>
        <p:nvPicPr>
          <p:cNvPr id="57" name="Picture 56" descr="nasa1.gif"/>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7703336" y="96642"/>
            <a:ext cx="1316419" cy="1122558"/>
          </a:xfrm>
          <a:prstGeom prst="rect">
            <a:avLst/>
          </a:prstGeom>
        </p:spPr>
      </p:pic>
      <p:sp>
        <p:nvSpPr>
          <p:cNvPr id="15" name="Footer Placeholder 4"/>
          <p:cNvSpPr>
            <a:spLocks noGrp="1"/>
          </p:cNvSpPr>
          <p:nvPr>
            <p:ph type="ftr" sz="quarter" idx="4294967295"/>
          </p:nvPr>
        </p:nvSpPr>
        <p:spPr>
          <a:xfrm>
            <a:off x="4625622" y="6507417"/>
            <a:ext cx="1500540" cy="365125"/>
          </a:xfrm>
          <a:prstGeom prst="rect">
            <a:avLst/>
          </a:prstGeom>
        </p:spPr>
        <p:txBody>
          <a:bodyPr/>
          <a:lstStyle/>
          <a:p>
            <a:pPr>
              <a:defRPr/>
            </a:pPr>
            <a:r>
              <a:rPr lang="en-US" sz="1400" dirty="0">
                <a:solidFill>
                  <a:schemeClr val="bg2"/>
                </a:solidFill>
              </a:rPr>
              <a:t>www.nasa.gov</a:t>
            </a:r>
          </a:p>
        </p:txBody>
      </p:sp>
    </p:spTree>
    <p:extLst>
      <p:ext uri="{BB962C8B-B14F-4D97-AF65-F5344CB8AC3E}">
        <p14:creationId xmlns:p14="http://schemas.microsoft.com/office/powerpoint/2010/main" val="41437119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Abstract</a:t>
            </a:r>
            <a:endParaRPr lang="en-US" dirty="0"/>
          </a:p>
        </p:txBody>
      </p:sp>
      <p:sp>
        <p:nvSpPr>
          <p:cNvPr id="3" name="Content Placeholder 2"/>
          <p:cNvSpPr>
            <a:spLocks noGrp="1"/>
          </p:cNvSpPr>
          <p:nvPr>
            <p:ph sz="quarter" idx="1"/>
          </p:nvPr>
        </p:nvSpPr>
        <p:spPr>
          <a:xfrm>
            <a:off x="304800" y="1589567"/>
            <a:ext cx="4191000" cy="4938232"/>
          </a:xfrm>
        </p:spPr>
        <p:txBody>
          <a:bodyPr>
            <a:noAutofit/>
          </a:bodyPr>
          <a:lstStyle/>
          <a:p>
            <a:pPr>
              <a:lnSpc>
                <a:spcPct val="90000"/>
              </a:lnSpc>
              <a:defRPr/>
            </a:pPr>
            <a:r>
              <a:rPr lang="en-US" sz="1800" dirty="0" smtClean="0">
                <a:ea typeface="ヒラギノ角ゴ Pro W3" charset="0"/>
                <a:cs typeface="ヒラギノ角ゴ Pro W3" charset="0"/>
              </a:rPr>
              <a:t>The </a:t>
            </a:r>
            <a:r>
              <a:rPr lang="en-US" sz="1800" dirty="0">
                <a:ea typeface="ヒラギノ角ゴ Pro W3" charset="0"/>
                <a:cs typeface="ヒラギノ角ゴ Pro W3" charset="0"/>
              </a:rPr>
              <a:t>abstract is a brief summary of what topic you were investigating, what you did, what you found out, </a:t>
            </a:r>
            <a:r>
              <a:rPr lang="en-US" sz="1800" dirty="0" smtClean="0">
                <a:ea typeface="ヒラギノ角ゴ Pro W3" charset="0"/>
                <a:cs typeface="ヒラギノ角ゴ Pro W3" charset="0"/>
              </a:rPr>
              <a:t>why </a:t>
            </a:r>
            <a:r>
              <a:rPr lang="en-US" sz="1800" dirty="0">
                <a:ea typeface="ヒラギノ角ゴ Pro W3" charset="0"/>
                <a:cs typeface="ヒラギノ角ゴ Pro W3" charset="0"/>
              </a:rPr>
              <a:t>it’s </a:t>
            </a:r>
            <a:r>
              <a:rPr lang="en-US" sz="1800" dirty="0" smtClean="0">
                <a:ea typeface="ヒラギノ角ゴ Pro W3" charset="0"/>
                <a:cs typeface="ヒラギノ角ゴ Pro W3" charset="0"/>
              </a:rPr>
              <a:t>important, etc. </a:t>
            </a:r>
            <a:r>
              <a:rPr lang="en-US" sz="1800" dirty="0">
                <a:ea typeface="ヒラギノ角ゴ Pro W3" charset="0"/>
                <a:cs typeface="ヒラギノ角ゴ Pro W3" charset="0"/>
              </a:rPr>
              <a:t>(A </a:t>
            </a:r>
            <a:r>
              <a:rPr lang="en-US" sz="1800" dirty="0" smtClean="0">
                <a:ea typeface="ヒラギノ角ゴ Pro W3" charset="0"/>
                <a:cs typeface="ヒラギノ角ゴ Pro W3" charset="0"/>
              </a:rPr>
              <a:t>“</a:t>
            </a:r>
            <a:r>
              <a:rPr lang="en-US" sz="1800" dirty="0" err="1" smtClean="0">
                <a:ea typeface="ヒラギノ角ゴ Pro W3" charset="0"/>
                <a:cs typeface="ヒラギノ角ゴ Pro W3" charset="0"/>
              </a:rPr>
              <a:t>SparkNotes</a:t>
            </a:r>
            <a:r>
              <a:rPr lang="en-US" sz="1800" dirty="0" smtClean="0">
                <a:ea typeface="ヒラギノ角ゴ Pro W3" charset="0"/>
                <a:cs typeface="ヒラギノ角ゴ Pro W3" charset="0"/>
              </a:rPr>
              <a:t>” </a:t>
            </a:r>
            <a:r>
              <a:rPr lang="en-US" sz="1800" dirty="0">
                <a:ea typeface="ヒラギノ角ゴ Pro W3" charset="0"/>
                <a:cs typeface="ヒラギノ角ゴ Pro W3" charset="0"/>
              </a:rPr>
              <a:t>version of your project</a:t>
            </a:r>
            <a:r>
              <a:rPr lang="en-US" sz="1800" dirty="0" smtClean="0">
                <a:ea typeface="ヒラギノ角ゴ Pro W3" charset="0"/>
                <a:cs typeface="ヒラギノ角ゴ Pro W3" charset="0"/>
              </a:rPr>
              <a:t>)</a:t>
            </a:r>
          </a:p>
          <a:p>
            <a:pPr>
              <a:lnSpc>
                <a:spcPct val="90000"/>
              </a:lnSpc>
            </a:pPr>
            <a:r>
              <a:rPr lang="en-US" sz="1800" dirty="0" smtClean="0">
                <a:ea typeface="ヒラギノ角ゴ Pro W3" charset="0"/>
                <a:cs typeface="ヒラギノ角ゴ Pro W3" charset="0"/>
              </a:rPr>
              <a:t>To create your abstract for the </a:t>
            </a:r>
            <a:r>
              <a:rPr lang="en-US" sz="1800" dirty="0" smtClean="0">
                <a:ea typeface="ヒラギノ角ゴ Pro W3" charset="0"/>
                <a:cs typeface="ヒラギノ角ゴ Pro W3" charset="0"/>
                <a:hlinkClick r:id="rId2"/>
              </a:rPr>
              <a:t>NASA Student Online Research Journal</a:t>
            </a:r>
            <a:r>
              <a:rPr lang="en-US" sz="1800" dirty="0" smtClean="0">
                <a:ea typeface="ヒラギノ角ゴ Pro W3" charset="0"/>
                <a:cs typeface="ヒラギノ角ゴ Pro W3" charset="0"/>
              </a:rPr>
              <a:t>, use </a:t>
            </a:r>
            <a:r>
              <a:rPr lang="en-US" sz="1800" dirty="0" smtClean="0">
                <a:ea typeface="ヒラギノ角ゴ Pro W3" charset="0"/>
                <a:cs typeface="ヒラギノ角ゴ Pro W3" charset="0"/>
                <a:hlinkClick r:id="rId3"/>
              </a:rPr>
              <a:t>template</a:t>
            </a:r>
            <a:r>
              <a:rPr lang="en-US" sz="1800" dirty="0" smtClean="0">
                <a:ea typeface="ヒラギノ角ゴ Pro W3" charset="0"/>
                <a:cs typeface="ヒラギノ角ゴ Pro W3" charset="0"/>
              </a:rPr>
              <a:t> provided (available on the </a:t>
            </a:r>
            <a:r>
              <a:rPr lang="en-US" sz="1800" dirty="0" smtClean="0">
                <a:ea typeface="ヒラギノ角ゴ Pro W3" charset="0"/>
                <a:cs typeface="ヒラギノ角ゴ Pro W3" charset="0"/>
                <a:hlinkClick r:id="rId4"/>
              </a:rPr>
              <a:t>new2nasa</a:t>
            </a:r>
            <a:r>
              <a:rPr lang="en-US" sz="1800" dirty="0" smtClean="0">
                <a:ea typeface="ヒラギノ角ゴ Pro W3" charset="0"/>
                <a:cs typeface="ヒラギノ角ゴ Pro W3" charset="0"/>
              </a:rPr>
              <a:t> page)</a:t>
            </a:r>
          </a:p>
          <a:p>
            <a:pPr>
              <a:lnSpc>
                <a:spcPct val="90000"/>
              </a:lnSpc>
            </a:pPr>
            <a:r>
              <a:rPr lang="en-US" sz="1800" dirty="0" smtClean="0">
                <a:ea typeface="ヒラギノ角ゴ Pro W3" charset="0"/>
                <a:cs typeface="ヒラギノ角ゴ Pro W3" charset="0"/>
              </a:rPr>
              <a:t>Save the </a:t>
            </a:r>
            <a:r>
              <a:rPr lang="en-US" sz="1800" dirty="0" smtClean="0">
                <a:ea typeface="ヒラギノ角ゴ Pro W3" charset="0"/>
                <a:cs typeface="ヒラギノ角ゴ Pro W3" charset="0"/>
              </a:rPr>
              <a:t>file as a PDF </a:t>
            </a:r>
            <a:r>
              <a:rPr lang="en-US" sz="1800" dirty="0" smtClean="0">
                <a:ea typeface="ヒラギノ角ゴ Pro W3" charset="0"/>
                <a:cs typeface="ヒラギノ角ゴ Pro W3" charset="0"/>
              </a:rPr>
              <a:t>with an easy-to-recognize name:</a:t>
            </a:r>
          </a:p>
          <a:p>
            <a:pPr lvl="1">
              <a:lnSpc>
                <a:spcPct val="90000"/>
              </a:lnSpc>
            </a:pPr>
            <a:r>
              <a:rPr lang="en-US" sz="1500" dirty="0" smtClean="0">
                <a:ea typeface="ヒラギノ角ゴ Pro W3" charset="0"/>
              </a:rPr>
              <a:t>Use your last name and first initial plus a the title or your mentor’s name (For example: </a:t>
            </a:r>
            <a:r>
              <a:rPr lang="ja-JP" altLang="en-US" sz="1500" dirty="0" smtClean="0">
                <a:ea typeface="ヒラギノ角ゴ Pro W3" charset="0"/>
              </a:rPr>
              <a:t>“</a:t>
            </a:r>
            <a:r>
              <a:rPr lang="en-US" altLang="ja-JP" sz="1500" dirty="0" err="1" smtClean="0">
                <a:ea typeface="ヒラギノ角ゴ Pro W3" charset="0"/>
              </a:rPr>
              <a:t>SmithM_abstract</a:t>
            </a:r>
            <a:r>
              <a:rPr lang="en-US" altLang="ja-JP" sz="1500" dirty="0" smtClean="0">
                <a:ea typeface="ヒラギノ角ゴ Pro W3" charset="0"/>
              </a:rPr>
              <a:t>-title</a:t>
            </a:r>
            <a:r>
              <a:rPr lang="ja-JP" altLang="en-US" sz="1500" dirty="0" smtClean="0">
                <a:ea typeface="ヒラギノ角ゴ Pro W3" charset="0"/>
              </a:rPr>
              <a:t>”</a:t>
            </a:r>
            <a:r>
              <a:rPr lang="en-US" altLang="ja-JP" sz="1500" dirty="0" smtClean="0">
                <a:ea typeface="ヒラギノ角ゴ Pro W3" charset="0"/>
              </a:rPr>
              <a:t>)</a:t>
            </a:r>
          </a:p>
          <a:p>
            <a:pPr marL="0" lvl="1" indent="0">
              <a:lnSpc>
                <a:spcPct val="90000"/>
              </a:lnSpc>
              <a:spcBef>
                <a:spcPts val="700"/>
              </a:spcBef>
              <a:buClr>
                <a:schemeClr val="accent2"/>
              </a:buClr>
              <a:buSzPct val="60000"/>
              <a:buNone/>
            </a:pPr>
            <a:r>
              <a:rPr lang="en-US" sz="1800" dirty="0" smtClean="0">
                <a:solidFill>
                  <a:srgbClr val="FF0000"/>
                </a:solidFill>
                <a:ea typeface="ヒラギノ角ゴ Pro W3" charset="0"/>
                <a:cs typeface="ヒラギノ角ゴ Pro W3" charset="0"/>
              </a:rPr>
              <a:t>Abstract </a:t>
            </a:r>
            <a:r>
              <a:rPr lang="en-US" sz="1800" dirty="0">
                <a:solidFill>
                  <a:srgbClr val="FF0000"/>
                </a:solidFill>
                <a:ea typeface="ヒラギノ角ゴ Pro W3" charset="0"/>
                <a:cs typeface="ヒラギノ角ゴ Pro W3" charset="0"/>
              </a:rPr>
              <a:t>to be submitted via email </a:t>
            </a:r>
            <a:r>
              <a:rPr lang="en-US" sz="1800" u="sng" dirty="0" smtClean="0">
                <a:solidFill>
                  <a:srgbClr val="FF0000"/>
                </a:solidFill>
                <a:ea typeface="ヒラギノ角ゴ Pro W3" charset="0"/>
                <a:cs typeface="ヒラギノ角ゴ Pro W3" charset="0"/>
              </a:rPr>
              <a:t>by </a:t>
            </a:r>
            <a:r>
              <a:rPr lang="en-US" sz="1800" u="sng" dirty="0">
                <a:solidFill>
                  <a:srgbClr val="FF0000"/>
                </a:solidFill>
                <a:ea typeface="ヒラギノ角ゴ Pro W3" charset="0"/>
                <a:cs typeface="ヒラギノ角ゴ Pro W3" charset="0"/>
              </a:rPr>
              <a:t>your </a:t>
            </a:r>
            <a:r>
              <a:rPr lang="en-US" sz="1800" u="sng" dirty="0" smtClean="0">
                <a:solidFill>
                  <a:srgbClr val="FF0000"/>
                </a:solidFill>
                <a:ea typeface="ヒラギノ角ゴ Pro W3" charset="0"/>
                <a:cs typeface="ヒラギノ角ゴ Pro W3" charset="0"/>
              </a:rPr>
              <a:t>mentor</a:t>
            </a:r>
            <a:r>
              <a:rPr lang="en-US" sz="1800" dirty="0" smtClean="0">
                <a:solidFill>
                  <a:srgbClr val="FF0000"/>
                </a:solidFill>
                <a:ea typeface="ヒラギノ角ゴ Pro W3" charset="0"/>
                <a:cs typeface="ヒラギノ角ゴ Pro W3" charset="0"/>
              </a:rPr>
              <a:t> to </a:t>
            </a:r>
            <a:r>
              <a:rPr lang="en-US" sz="1800" dirty="0">
                <a:solidFill>
                  <a:schemeClr val="accent2"/>
                </a:solidFill>
                <a:latin typeface="Times New Roman"/>
                <a:ea typeface="ヒラギノ角ゴ Pro W3" charset="0"/>
                <a:cs typeface="Times New Roman"/>
                <a:hlinkClick r:id="rId5"/>
              </a:rPr>
              <a:t>arc-ames-interns@</a:t>
            </a:r>
            <a:r>
              <a:rPr lang="en-US" sz="1800" dirty="0" smtClean="0">
                <a:solidFill>
                  <a:schemeClr val="accent2"/>
                </a:solidFill>
                <a:latin typeface="Times New Roman"/>
                <a:ea typeface="ヒラギノ角ゴ Pro W3" charset="0"/>
                <a:cs typeface="Times New Roman"/>
                <a:hlinkClick r:id="rId5"/>
              </a:rPr>
              <a:t>mail.nasa.gov</a:t>
            </a:r>
            <a:r>
              <a:rPr lang="en-US" sz="1800" dirty="0">
                <a:solidFill>
                  <a:schemeClr val="accent2"/>
                </a:solidFill>
                <a:latin typeface="Times New Roman"/>
                <a:ea typeface="ヒラギノ角ゴ Pro W3" charset="0"/>
                <a:cs typeface="Times New Roman"/>
              </a:rPr>
              <a:t> </a:t>
            </a:r>
            <a:r>
              <a:rPr lang="en-US" sz="1800" dirty="0" smtClean="0">
                <a:solidFill>
                  <a:srgbClr val="FF0000"/>
                </a:solidFill>
                <a:ea typeface="ヒラギノ角ゴ Pro W3" charset="0"/>
                <a:cs typeface="ヒラギノ角ゴ Pro W3" charset="0"/>
              </a:rPr>
              <a:t>by the due date on the wiki page at 12:00 p.m.</a:t>
            </a:r>
            <a:endParaRPr lang="en-US" sz="1800" u="sng" dirty="0">
              <a:solidFill>
                <a:srgbClr val="FF0000"/>
              </a:solidFill>
              <a:ea typeface="ヒラギノ角ゴ Pro W3" charset="0"/>
              <a:cs typeface="ヒラギノ角ゴ Pro W3" charset="0"/>
            </a:endParaRPr>
          </a:p>
        </p:txBody>
      </p:sp>
      <p:pic>
        <p:nvPicPr>
          <p:cNvPr id="4" name="Picture 3" descr="nasa1.gif"/>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7703336" y="96642"/>
            <a:ext cx="1316419" cy="1122558"/>
          </a:xfrm>
          <a:prstGeom prst="rect">
            <a:avLst/>
          </a:prstGeom>
        </p:spPr>
      </p:pic>
      <p:pic>
        <p:nvPicPr>
          <p:cNvPr id="6" name="Content Placeholder 5" descr="Screen Shot 2014-06-18 at 11.46.53 AM.png"/>
          <p:cNvPicPr>
            <a:picLocks noGrp="1" noChangeAspect="1"/>
          </p:cNvPicPr>
          <p:nvPr>
            <p:ph sz="quarter" idx="2"/>
          </p:nvPr>
        </p:nvPicPr>
        <p:blipFill rotWithShape="1">
          <a:blip r:embed="rId7" cstate="email">
            <a:extLst>
              <a:ext uri="{28A0092B-C50C-407E-A947-70E740481C1C}">
                <a14:useLocalDpi xmlns:a14="http://schemas.microsoft.com/office/drawing/2010/main" val="0"/>
              </a:ext>
            </a:extLst>
          </a:blip>
          <a:srcRect t="2725" b="4099"/>
          <a:stretch/>
        </p:blipFill>
        <p:spPr>
          <a:xfrm>
            <a:off x="4641700" y="1282700"/>
            <a:ext cx="4273063" cy="5308599"/>
          </a:xfrm>
          <a:prstGeom prst="rect">
            <a:avLst/>
          </a:prstGeom>
        </p:spPr>
      </p:pic>
      <p:sp>
        <p:nvSpPr>
          <p:cNvPr id="7" name="Footer Placeholder 4"/>
          <p:cNvSpPr>
            <a:spLocks noGrp="1"/>
          </p:cNvSpPr>
          <p:nvPr>
            <p:ph type="ftr" sz="quarter" idx="4294967295"/>
          </p:nvPr>
        </p:nvSpPr>
        <p:spPr>
          <a:xfrm>
            <a:off x="4035778" y="6505222"/>
            <a:ext cx="1485128" cy="365125"/>
          </a:xfrm>
          <a:prstGeom prst="rect">
            <a:avLst/>
          </a:prstGeom>
        </p:spPr>
        <p:txBody>
          <a:bodyPr/>
          <a:lstStyle/>
          <a:p>
            <a:pPr>
              <a:defRPr/>
            </a:pPr>
            <a:r>
              <a:rPr lang="en-US" sz="1400" dirty="0" err="1"/>
              <a:t>www.nasa.gov</a:t>
            </a:r>
            <a:endParaRPr lang="en-US" sz="1400" dirty="0"/>
          </a:p>
        </p:txBody>
      </p:sp>
    </p:spTree>
    <p:extLst>
      <p:ext uri="{BB962C8B-B14F-4D97-AF65-F5344CB8AC3E}">
        <p14:creationId xmlns:p14="http://schemas.microsoft.com/office/powerpoint/2010/main" val="1423425761"/>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edian">
  <a:themeElements>
    <a:clrScheme name="Medi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1270</TotalTime>
  <Words>852</Words>
  <Application>Microsoft Office PowerPoint</Application>
  <PresentationFormat>On-screen Show (4:3)</PresentationFormat>
  <Paragraphs>95</Paragraphs>
  <Slides>10</Slides>
  <Notes>1</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10</vt:i4>
      </vt:variant>
    </vt:vector>
  </HeadingPairs>
  <TitlesOfParts>
    <vt:vector size="20" baseType="lpstr">
      <vt:lpstr>ＭＳ Ｐゴシック</vt:lpstr>
      <vt:lpstr>Arial</vt:lpstr>
      <vt:lpstr>Bangla MN</vt:lpstr>
      <vt:lpstr>Calibri</vt:lpstr>
      <vt:lpstr>Times New Roman</vt:lpstr>
      <vt:lpstr>Tw Cen MT</vt:lpstr>
      <vt:lpstr>Wingdings</vt:lpstr>
      <vt:lpstr>Wingdings 2</vt:lpstr>
      <vt:lpstr>ヒラギノ角ゴ Pro W3</vt:lpstr>
      <vt:lpstr>Median</vt:lpstr>
      <vt:lpstr> Annual abstract and poster Guidelines</vt:lpstr>
      <vt:lpstr>Introduction</vt:lpstr>
      <vt:lpstr>Know your project manager</vt:lpstr>
      <vt:lpstr>Saving Your Poster</vt:lpstr>
      <vt:lpstr>Template Options</vt:lpstr>
      <vt:lpstr>Template Sizing</vt:lpstr>
      <vt:lpstr>Working Area</vt:lpstr>
      <vt:lpstr>Content Area</vt:lpstr>
      <vt:lpstr>The Abstract</vt:lpstr>
      <vt:lpstr>For a successful poster</vt:lpstr>
    </vt:vector>
  </TitlesOfParts>
  <Company>NASA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Summer 2014 Higher Education Poster SESSION</dc:title>
  <dc:creator>Meredith C Edwards</dc:creator>
  <cp:lastModifiedBy>Medenilla, Nicole E. (ARC-VE)[WYLE LABS]</cp:lastModifiedBy>
  <cp:revision>189</cp:revision>
  <cp:lastPrinted>2015-05-22T21:50:50Z</cp:lastPrinted>
  <dcterms:created xsi:type="dcterms:W3CDTF">2014-06-12T23:34:16Z</dcterms:created>
  <dcterms:modified xsi:type="dcterms:W3CDTF">2017-01-11T18:19:29Z</dcterms:modified>
</cp:coreProperties>
</file>